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9" r:id="rId10"/>
    <p:sldId id="264" r:id="rId11"/>
    <p:sldId id="280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-28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9600" dirty="0" err="1" smtClean="0"/>
              <a:t>jONASTROFEE</a:t>
            </a:r>
            <a:endParaRPr lang="nl-BE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6000" dirty="0" smtClean="0"/>
              <a:t>SPORTKWIS 2013 </a:t>
            </a:r>
            <a:endParaRPr lang="nl-BE" sz="6000" dirty="0"/>
          </a:p>
        </p:txBody>
      </p:sp>
    </p:spTree>
    <p:extLst>
      <p:ext uri="{BB962C8B-B14F-4D97-AF65-F5344CB8AC3E}">
        <p14:creationId xmlns:p14="http://schemas.microsoft.com/office/powerpoint/2010/main" xmlns="" val="4212543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Wie werd de flandrien 2013?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A. Greg van Avermaet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B. Sven Nys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C. Tom Boonen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D. Philippe Gilbert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493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Welk land werd wereldkampioen ijshockey?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A. Canada</a:t>
            </a:r>
          </a:p>
          <a:p>
            <a:r>
              <a:rPr lang="nl-BE" sz="3200" dirty="0" smtClean="0"/>
              <a:t>B. Zweden</a:t>
            </a:r>
          </a:p>
          <a:p>
            <a:r>
              <a:rPr lang="nl-BE" sz="3200" dirty="0" smtClean="0"/>
              <a:t>C. Amerika</a:t>
            </a:r>
          </a:p>
          <a:p>
            <a:r>
              <a:rPr lang="nl-BE" sz="3200" dirty="0" smtClean="0"/>
              <a:t>D. Rusland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xmlns="" val="39595229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Welke Belg won, op het WK allround schaatsen, brons?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A. Bart van Lierde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B. Bart Aernouts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C. Bart Swings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D. Bart </a:t>
            </a:r>
            <a:r>
              <a:rPr lang="nl-BE" sz="3200" dirty="0" err="1" smtClean="0">
                <a:solidFill>
                  <a:schemeClr val="tx1"/>
                </a:solidFill>
              </a:rPr>
              <a:t>Lomeüs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892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Ronde 2: Open vragen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Bij namen is de familienaam alleen voldoende.</a:t>
            </a:r>
          </a:p>
          <a:p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965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1. Welke ploeg was de verliezende finalist van de champions league finale voetbal?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008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2. Welke Belg won een rit in de tour de France en reed even in de gele leiderstrui?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129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3. Welke tennisspeler won de finale van Wimbledon. (bij de mannen enkelspel)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252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4. In welke marathon was er een bomaanslag aan de finish?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1091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5. Welke wielrenner won dit jaar Kuurne-Brussel-Kuurne?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7750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6. Welk land werd Europees kampioen basketbal?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0302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Ronde 1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Multiple choice vragen 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Enkel het juiste antwoord aanduiden!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990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7. Welke Belgische tennisspeelster wist dit jaar de halve finale te halen in Wimbledon?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54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8. Welke wielrenner won dit jaar de Tour de France?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3627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9. Welke Belg werd wereldkampioen driebanden?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05857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10. Welke atleet werd in februari 2013 verdacht van de moord op zijn vrouw? (tip: een spurter)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6490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De schiftingsvraag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244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4889500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Wat is het wereldrecord 24 uur individueel lopen, gevestigd door </a:t>
            </a:r>
            <a:r>
              <a:rPr lang="nl-BE" dirty="0" err="1" smtClean="0">
                <a:solidFill>
                  <a:schemeClr val="tx1"/>
                </a:solidFill>
              </a:rPr>
              <a:t>Yiannis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Kouros</a:t>
            </a:r>
            <a:r>
              <a:rPr lang="nl-BE" dirty="0" smtClean="0">
                <a:solidFill>
                  <a:schemeClr val="tx1"/>
                </a:solidFill>
              </a:rPr>
              <a:t> in 1997.</a:t>
            </a:r>
            <a:br>
              <a:rPr lang="nl-BE" dirty="0" smtClean="0">
                <a:solidFill>
                  <a:schemeClr val="tx1"/>
                </a:solidFill>
              </a:rPr>
            </a:br>
            <a:r>
              <a:rPr lang="nl-BE" dirty="0">
                <a:solidFill>
                  <a:schemeClr val="tx1"/>
                </a:solidFill>
              </a:rPr>
              <a:t/>
            </a:r>
            <a:br>
              <a:rPr lang="nl-BE" dirty="0">
                <a:solidFill>
                  <a:schemeClr val="tx1"/>
                </a:solidFill>
              </a:rPr>
            </a:br>
            <a:r>
              <a:rPr lang="nl-BE" dirty="0" smtClean="0">
                <a:solidFill>
                  <a:schemeClr val="tx1"/>
                </a:solidFill>
              </a:rPr>
              <a:t/>
            </a:r>
            <a:br>
              <a:rPr lang="nl-BE" dirty="0" smtClean="0">
                <a:solidFill>
                  <a:schemeClr val="tx1"/>
                </a:solidFill>
              </a:rPr>
            </a:br>
            <a:r>
              <a:rPr lang="nl-BE" dirty="0" smtClean="0">
                <a:solidFill>
                  <a:schemeClr val="tx1"/>
                </a:solidFill>
              </a:rPr>
              <a:t>Gelieve te antwoorden in km en meter (bijvoorbeeld 3km243meter)</a:t>
            </a:r>
            <a:endParaRPr lang="nl-B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74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Welke renner werd vierde op het WK veldrijden 2013?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A. Lars van der Haar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B. Bart Wellens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C. Rob Peeters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D. Niels Albert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366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Welk land won het Europees kampioenschap volleybal bij de mannen?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A. Italië</a:t>
            </a:r>
          </a:p>
          <a:p>
            <a:r>
              <a:rPr lang="nl-BE" sz="3200" dirty="0" smtClean="0"/>
              <a:t>B. Nederland</a:t>
            </a:r>
          </a:p>
          <a:p>
            <a:r>
              <a:rPr lang="nl-BE" sz="3200" dirty="0" smtClean="0"/>
              <a:t>C. Rusland</a:t>
            </a:r>
          </a:p>
          <a:p>
            <a:r>
              <a:rPr lang="nl-BE" sz="3200" dirty="0" smtClean="0"/>
              <a:t>D. Engeland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xmlns="" val="146491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Op de hoeveelste plaats eindigde het Belgische vrouwenbobsleeteam op het </a:t>
            </a:r>
            <a:r>
              <a:rPr lang="nl-BE" dirty="0" err="1" smtClean="0">
                <a:solidFill>
                  <a:schemeClr val="tx1"/>
                </a:solidFill>
              </a:rPr>
              <a:t>wk</a:t>
            </a:r>
            <a:r>
              <a:rPr lang="nl-BE" dirty="0" smtClean="0">
                <a:solidFill>
                  <a:schemeClr val="tx1"/>
                </a:solidFill>
              </a:rPr>
              <a:t>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A. 19</a:t>
            </a:r>
            <a:r>
              <a:rPr lang="nl-BE" sz="3200" baseline="30000" dirty="0" smtClean="0"/>
              <a:t>e</a:t>
            </a:r>
            <a:endParaRPr lang="nl-BE" sz="3200" dirty="0" smtClean="0"/>
          </a:p>
          <a:p>
            <a:r>
              <a:rPr lang="nl-BE" sz="3200" dirty="0" smtClean="0"/>
              <a:t>B. 12</a:t>
            </a:r>
            <a:r>
              <a:rPr lang="nl-BE" sz="3200" baseline="30000" dirty="0" smtClean="0"/>
              <a:t>e</a:t>
            </a:r>
            <a:endParaRPr lang="nl-BE" sz="3200" dirty="0" smtClean="0"/>
          </a:p>
          <a:p>
            <a:r>
              <a:rPr lang="nl-BE" sz="3200" dirty="0" smtClean="0"/>
              <a:t>C. 14</a:t>
            </a:r>
            <a:r>
              <a:rPr lang="nl-BE" sz="3200" baseline="30000" dirty="0" smtClean="0"/>
              <a:t>e</a:t>
            </a:r>
            <a:endParaRPr lang="nl-BE" sz="3200" dirty="0" smtClean="0"/>
          </a:p>
          <a:p>
            <a:r>
              <a:rPr lang="nl-BE" sz="3200" dirty="0" smtClean="0"/>
              <a:t>D. 15</a:t>
            </a:r>
            <a:r>
              <a:rPr lang="nl-BE" sz="3200" baseline="30000" dirty="0" smtClean="0"/>
              <a:t>e</a:t>
            </a:r>
            <a:endParaRPr lang="nl-BE" sz="3200" dirty="0" smtClean="0"/>
          </a:p>
          <a:p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xmlns="" val="274483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Welke voetbalploeg won de beker van België (2012-2013)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A. Standard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B. Anderlecht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C. Club Brugge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D. Racing Genk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6935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tx1"/>
                </a:solidFill>
              </a:rPr>
              <a:t>Welk land werd bij de vrouwen Europees kampioen hockey?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A. Nederland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B. België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C. Duitsland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D. Rusland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483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Hoeveel punten behaalde de Belgische voetbalploeg bij de WK voorronde voor Brazilië?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>
                <a:solidFill>
                  <a:schemeClr val="tx1"/>
                </a:solidFill>
              </a:rPr>
              <a:t>A. 24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B. 26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C. 27</a:t>
            </a:r>
          </a:p>
          <a:p>
            <a:r>
              <a:rPr lang="nl-BE" sz="3200" dirty="0" smtClean="0">
                <a:solidFill>
                  <a:schemeClr val="tx1"/>
                </a:solidFill>
              </a:rPr>
              <a:t>D. 28</a:t>
            </a:r>
            <a:endParaRPr lang="nl-B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3223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Wie won de iron man van Hawaï?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3200" dirty="0" smtClean="0"/>
              <a:t>A. Luc van Lierde</a:t>
            </a:r>
          </a:p>
          <a:p>
            <a:r>
              <a:rPr lang="nl-BE" sz="3200" dirty="0" smtClean="0"/>
              <a:t>B. Willem van Lierde</a:t>
            </a:r>
          </a:p>
          <a:p>
            <a:r>
              <a:rPr lang="nl-BE" sz="3200" dirty="0" smtClean="0"/>
              <a:t>C. Frederik van Lierde</a:t>
            </a:r>
          </a:p>
          <a:p>
            <a:r>
              <a:rPr lang="nl-BE" sz="3200" dirty="0" smtClean="0"/>
              <a:t>D. Bram van Lierde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xmlns="" val="7033558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TC103457444[[fn=Basis]]</Template>
  <TotalTime>27</TotalTime>
  <Words>429</Words>
  <Application>Microsoft Office PowerPoint</Application>
  <PresentationFormat>Aangepast</PresentationFormat>
  <Paragraphs>69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Basis</vt:lpstr>
      <vt:lpstr>jONASTROFEE</vt:lpstr>
      <vt:lpstr>Ronde 1</vt:lpstr>
      <vt:lpstr>Welke renner werd vierde op het WK veldrijden 2013?</vt:lpstr>
      <vt:lpstr>Welk land won het Europees kampioenschap volleybal bij de mannen?</vt:lpstr>
      <vt:lpstr>Op de hoeveelste plaats eindigde het Belgische vrouwenbobsleeteam op het wk?</vt:lpstr>
      <vt:lpstr>Welke voetbalploeg won de beker van België (2012-2013)</vt:lpstr>
      <vt:lpstr>Welk land werd bij de vrouwen Europees kampioen hockey?</vt:lpstr>
      <vt:lpstr>Hoeveel punten behaalde de Belgische voetbalploeg bij de WK voorronde voor Brazilië?</vt:lpstr>
      <vt:lpstr>Wie won de iron man van Hawaï?</vt:lpstr>
      <vt:lpstr>Wie werd de flandrien 2013?</vt:lpstr>
      <vt:lpstr>Welk land werd wereldkampioen ijshockey?</vt:lpstr>
      <vt:lpstr>Welke Belg won, op het WK allround schaatsen, brons?</vt:lpstr>
      <vt:lpstr>Ronde 2: Open vragen</vt:lpstr>
      <vt:lpstr>1. Welke ploeg was de verliezende finalist van de champions league finale voetbal?</vt:lpstr>
      <vt:lpstr>2. Welke Belg won een rit in de tour de France en reed even in de gele leiderstrui?</vt:lpstr>
      <vt:lpstr>3. Welke tennisspeler won de finale van Wimbledon. (bij de mannen enkelspel)</vt:lpstr>
      <vt:lpstr>4. In welke marathon was er een bomaanslag aan de finish?</vt:lpstr>
      <vt:lpstr>5. Welke wielrenner won dit jaar Kuurne-Brussel-Kuurne?</vt:lpstr>
      <vt:lpstr>6. Welk land werd Europees kampioen basketbal?</vt:lpstr>
      <vt:lpstr>7. Welke Belgische tennisspeelster wist dit jaar de halve finale te halen in Wimbledon?</vt:lpstr>
      <vt:lpstr>8. Welke wielrenner won dit jaar de Tour de France?</vt:lpstr>
      <vt:lpstr>9. Welke Belg werd wereldkampioen driebanden?</vt:lpstr>
      <vt:lpstr>10. Welke atleet werd in februari 2013 verdacht van de moord op zijn vrouw? (tip: een spurter)</vt:lpstr>
      <vt:lpstr>De schiftingsvraag</vt:lpstr>
      <vt:lpstr>Wat is het wereldrecord 24 uur individueel lopen, gevestigd door Yiannis Kouros in 1997.   Gelieve te antwoorden in km en meter (bijvoorbeeld 3km243meter)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jONASTROFEE</dc:title>
  <dc:creator>GUY JOSSART</dc:creator>
  <cp:lastModifiedBy>Ringoet</cp:lastModifiedBy>
  <cp:revision>4</cp:revision>
  <dcterms:created xsi:type="dcterms:W3CDTF">2014-01-13T11:47:02Z</dcterms:created>
  <dcterms:modified xsi:type="dcterms:W3CDTF">2014-01-23T21:22:26Z</dcterms:modified>
</cp:coreProperties>
</file>