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Lst>
  <p:sldSz cx="9144000" cy="6858000" type="screen4x3"/>
  <p:notesSz cx="6858000" cy="9144000"/>
  <p:defaultText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4" d="100"/>
          <a:sy n="74" d="100"/>
        </p:scale>
        <p:origin x="-486"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dia">
    <p:spTree>
      <p:nvGrpSpPr>
        <p:cNvPr id="1" name=""/>
        <p:cNvGrpSpPr/>
        <p:nvPr/>
      </p:nvGrpSpPr>
      <p:grpSpPr>
        <a:xfrm>
          <a:off x="0" y="0"/>
          <a:ext cx="0" cy="0"/>
          <a:chOff x="0" y="0"/>
          <a:chExt cx="0" cy="0"/>
        </a:xfrm>
      </p:grpSpPr>
      <p:sp>
        <p:nvSpPr>
          <p:cNvPr id="2" name="Titel 1"/>
          <p:cNvSpPr>
            <a:spLocks noGrp="1"/>
          </p:cNvSpPr>
          <p:nvPr>
            <p:ph type="ctrTitle"/>
          </p:nvPr>
        </p:nvSpPr>
        <p:spPr>
          <a:xfrm>
            <a:off x="685800" y="2130425"/>
            <a:ext cx="7772400" cy="1470025"/>
          </a:xfrm>
        </p:spPr>
        <p:txBody>
          <a:bodyPr/>
          <a:lstStyle/>
          <a:p>
            <a:r>
              <a:rPr lang="nl-NL" smtClean="0"/>
              <a:t>Klik om de stijl te bewerken</a:t>
            </a:r>
            <a:endParaRPr lang="nl-BE"/>
          </a:p>
        </p:txBody>
      </p:sp>
      <p:sp>
        <p:nvSpPr>
          <p:cNvPr id="3" name="Onderti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l-NL" smtClean="0"/>
              <a:t>Klik om het opmaakprofiel van de modelondertitel te bewerken</a:t>
            </a:r>
            <a:endParaRPr lang="nl-BE"/>
          </a:p>
        </p:txBody>
      </p:sp>
      <p:sp>
        <p:nvSpPr>
          <p:cNvPr id="4" name="Tijdelijke aanduiding voor datum 3"/>
          <p:cNvSpPr>
            <a:spLocks noGrp="1"/>
          </p:cNvSpPr>
          <p:nvPr>
            <p:ph type="dt" sz="half" idx="10"/>
          </p:nvPr>
        </p:nvSpPr>
        <p:spPr/>
        <p:txBody>
          <a:bodyPr/>
          <a:lstStyle/>
          <a:p>
            <a:fld id="{CE0DBCAF-E89F-4BC1-BAD6-88366FD96AC4}" type="datetimeFigureOut">
              <a:rPr lang="nl-BE" smtClean="0"/>
              <a:t>23/09/2009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002B437-DB2A-48C4-8418-866BA75C42CF}" type="slidenum">
              <a:rPr lang="nl-BE" smtClean="0"/>
              <a:t>‹nr.›</a:t>
            </a:fld>
            <a:endParaRPr lang="nl-B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en verticale teks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verticale tekst 2"/>
          <p:cNvSpPr>
            <a:spLocks noGrp="1"/>
          </p:cNvSpPr>
          <p:nvPr>
            <p:ph type="body" orient="vert" idx="1"/>
          </p:nvPr>
        </p:nvSpPr>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E0DBCAF-E89F-4BC1-BAD6-88366FD96AC4}" type="datetimeFigureOut">
              <a:rPr lang="nl-BE" smtClean="0"/>
              <a:t>23/09/2009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002B437-DB2A-48C4-8418-866BA75C42CF}" type="slidenum">
              <a:rPr lang="nl-BE" smtClean="0"/>
              <a:t>‹nr.›</a:t>
            </a:fld>
            <a:endParaRPr lang="nl-B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e titel en tekst">
    <p:spTree>
      <p:nvGrpSpPr>
        <p:cNvPr id="1" name=""/>
        <p:cNvGrpSpPr/>
        <p:nvPr/>
      </p:nvGrpSpPr>
      <p:grpSpPr>
        <a:xfrm>
          <a:off x="0" y="0"/>
          <a:ext cx="0" cy="0"/>
          <a:chOff x="0" y="0"/>
          <a:chExt cx="0" cy="0"/>
        </a:xfrm>
      </p:grpSpPr>
      <p:sp>
        <p:nvSpPr>
          <p:cNvPr id="2" name="Verticale titel 1"/>
          <p:cNvSpPr>
            <a:spLocks noGrp="1"/>
          </p:cNvSpPr>
          <p:nvPr>
            <p:ph type="title" orient="vert"/>
          </p:nvPr>
        </p:nvSpPr>
        <p:spPr>
          <a:xfrm>
            <a:off x="6629400" y="274638"/>
            <a:ext cx="2057400" cy="5851525"/>
          </a:xfrm>
        </p:spPr>
        <p:txBody>
          <a:bodyPr vert="eaVert"/>
          <a:lstStyle/>
          <a:p>
            <a:r>
              <a:rPr lang="nl-NL" smtClean="0"/>
              <a:t>Klik om de stijl te bewerken</a:t>
            </a:r>
            <a:endParaRPr lang="nl-BE"/>
          </a:p>
        </p:txBody>
      </p:sp>
      <p:sp>
        <p:nvSpPr>
          <p:cNvPr id="3" name="Tijdelijke aanduiding voor verticale tekst 2"/>
          <p:cNvSpPr>
            <a:spLocks noGrp="1"/>
          </p:cNvSpPr>
          <p:nvPr>
            <p:ph type="body" orient="vert" idx="1"/>
          </p:nvPr>
        </p:nvSpPr>
        <p:spPr>
          <a:xfrm>
            <a:off x="457200" y="274638"/>
            <a:ext cx="6019800" cy="5851525"/>
          </a:xfrm>
        </p:spPr>
        <p:txBody>
          <a:bodyPr vert="eaVert"/>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E0DBCAF-E89F-4BC1-BAD6-88366FD96AC4}" type="datetimeFigureOut">
              <a:rPr lang="nl-BE" smtClean="0"/>
              <a:t>23/09/2009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002B437-DB2A-48C4-8418-866BA75C42CF}" type="slidenum">
              <a:rPr lang="nl-BE" smtClean="0"/>
              <a:t>‹nr.›</a:t>
            </a:fld>
            <a:endParaRPr lang="nl-B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en objec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idx="1"/>
          </p:nvPr>
        </p:nvSpPr>
        <p:spPr/>
        <p:txBody>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10"/>
          </p:nvPr>
        </p:nvSpPr>
        <p:spPr/>
        <p:txBody>
          <a:bodyPr/>
          <a:lstStyle/>
          <a:p>
            <a:fld id="{CE0DBCAF-E89F-4BC1-BAD6-88366FD96AC4}" type="datetimeFigureOut">
              <a:rPr lang="nl-BE" smtClean="0"/>
              <a:t>23/09/2009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002B437-DB2A-48C4-8418-866BA75C42CF}" type="slidenum">
              <a:rPr lang="nl-BE" smtClean="0"/>
              <a:t>‹nr.›</a:t>
            </a:fld>
            <a:endParaRPr lang="nl-B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ekop">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nl-NL" smtClean="0"/>
              <a:t>Klik om de stijl te bewerken</a:t>
            </a:r>
            <a:endParaRPr lang="nl-BE"/>
          </a:p>
        </p:txBody>
      </p:sp>
      <p:sp>
        <p:nvSpPr>
          <p:cNvPr id="3" name="Tijdelijke aanduiding voor teks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nl-NL" smtClean="0"/>
              <a:t>Klik om de modelstijlen te bewerken</a:t>
            </a:r>
          </a:p>
        </p:txBody>
      </p:sp>
      <p:sp>
        <p:nvSpPr>
          <p:cNvPr id="4" name="Tijdelijke aanduiding voor datum 3"/>
          <p:cNvSpPr>
            <a:spLocks noGrp="1"/>
          </p:cNvSpPr>
          <p:nvPr>
            <p:ph type="dt" sz="half" idx="10"/>
          </p:nvPr>
        </p:nvSpPr>
        <p:spPr/>
        <p:txBody>
          <a:bodyPr/>
          <a:lstStyle/>
          <a:p>
            <a:fld id="{CE0DBCAF-E89F-4BC1-BAD6-88366FD96AC4}" type="datetimeFigureOut">
              <a:rPr lang="nl-BE" smtClean="0"/>
              <a:t>23/09/2009</a:t>
            </a:fld>
            <a:endParaRPr lang="nl-BE"/>
          </a:p>
        </p:txBody>
      </p:sp>
      <p:sp>
        <p:nvSpPr>
          <p:cNvPr id="5" name="Tijdelijke aanduiding voor voettekst 4"/>
          <p:cNvSpPr>
            <a:spLocks noGrp="1"/>
          </p:cNvSpPr>
          <p:nvPr>
            <p:ph type="ftr" sz="quarter" idx="11"/>
          </p:nvPr>
        </p:nvSpPr>
        <p:spPr/>
        <p:txBody>
          <a:bodyPr/>
          <a:lstStyle/>
          <a:p>
            <a:endParaRPr lang="nl-BE"/>
          </a:p>
        </p:txBody>
      </p:sp>
      <p:sp>
        <p:nvSpPr>
          <p:cNvPr id="6" name="Tijdelijke aanduiding voor dianummer 5"/>
          <p:cNvSpPr>
            <a:spLocks noGrp="1"/>
          </p:cNvSpPr>
          <p:nvPr>
            <p:ph type="sldNum" sz="quarter" idx="12"/>
          </p:nvPr>
        </p:nvSpPr>
        <p:spPr/>
        <p:txBody>
          <a:bodyPr/>
          <a:lstStyle/>
          <a:p>
            <a:fld id="{2002B437-DB2A-48C4-8418-866BA75C42CF}" type="slidenum">
              <a:rPr lang="nl-BE" smtClean="0"/>
              <a:t>‹nr.›</a:t>
            </a:fld>
            <a:endParaRPr lang="nl-B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nhoud van twe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inhoud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inhoud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datum 4"/>
          <p:cNvSpPr>
            <a:spLocks noGrp="1"/>
          </p:cNvSpPr>
          <p:nvPr>
            <p:ph type="dt" sz="half" idx="10"/>
          </p:nvPr>
        </p:nvSpPr>
        <p:spPr/>
        <p:txBody>
          <a:bodyPr/>
          <a:lstStyle/>
          <a:p>
            <a:fld id="{CE0DBCAF-E89F-4BC1-BAD6-88366FD96AC4}" type="datetimeFigureOut">
              <a:rPr lang="nl-BE" smtClean="0"/>
              <a:t>23/09/2009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002B437-DB2A-48C4-8418-866BA75C42CF}" type="slidenum">
              <a:rPr lang="nl-BE" smtClean="0"/>
              <a:t>‹nr.›</a:t>
            </a:fld>
            <a:endParaRPr lang="nl-B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elijking">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lvl1pPr>
              <a:defRPr/>
            </a:lvl1pPr>
          </a:lstStyle>
          <a:p>
            <a:r>
              <a:rPr lang="nl-NL" smtClean="0"/>
              <a:t>Klik om de stijl te bewerken</a:t>
            </a:r>
            <a:endParaRPr lang="nl-BE"/>
          </a:p>
        </p:txBody>
      </p:sp>
      <p:sp>
        <p:nvSpPr>
          <p:cNvPr id="3" name="Tijdelijke aanduiding voor teks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4" name="Tijdelijke aanduiding voor inhoud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5" name="Tijdelijke aanduiding voor teks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l-NL" smtClean="0"/>
              <a:t>Klik om de modelstijlen te bewerken</a:t>
            </a:r>
          </a:p>
        </p:txBody>
      </p:sp>
      <p:sp>
        <p:nvSpPr>
          <p:cNvPr id="6" name="Tijdelijke aanduiding voor inhoud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7" name="Tijdelijke aanduiding voor datum 6"/>
          <p:cNvSpPr>
            <a:spLocks noGrp="1"/>
          </p:cNvSpPr>
          <p:nvPr>
            <p:ph type="dt" sz="half" idx="10"/>
          </p:nvPr>
        </p:nvSpPr>
        <p:spPr/>
        <p:txBody>
          <a:bodyPr/>
          <a:lstStyle/>
          <a:p>
            <a:fld id="{CE0DBCAF-E89F-4BC1-BAD6-88366FD96AC4}" type="datetimeFigureOut">
              <a:rPr lang="nl-BE" smtClean="0"/>
              <a:t>23/09/2009</a:t>
            </a:fld>
            <a:endParaRPr lang="nl-BE"/>
          </a:p>
        </p:txBody>
      </p:sp>
      <p:sp>
        <p:nvSpPr>
          <p:cNvPr id="8" name="Tijdelijke aanduiding voor voettekst 7"/>
          <p:cNvSpPr>
            <a:spLocks noGrp="1"/>
          </p:cNvSpPr>
          <p:nvPr>
            <p:ph type="ftr" sz="quarter" idx="11"/>
          </p:nvPr>
        </p:nvSpPr>
        <p:spPr/>
        <p:txBody>
          <a:bodyPr/>
          <a:lstStyle/>
          <a:p>
            <a:endParaRPr lang="nl-BE"/>
          </a:p>
        </p:txBody>
      </p:sp>
      <p:sp>
        <p:nvSpPr>
          <p:cNvPr id="9" name="Tijdelijke aanduiding voor dianummer 8"/>
          <p:cNvSpPr>
            <a:spLocks noGrp="1"/>
          </p:cNvSpPr>
          <p:nvPr>
            <p:ph type="sldNum" sz="quarter" idx="12"/>
          </p:nvPr>
        </p:nvSpPr>
        <p:spPr/>
        <p:txBody>
          <a:bodyPr/>
          <a:lstStyle/>
          <a:p>
            <a:fld id="{2002B437-DB2A-48C4-8418-866BA75C42CF}" type="slidenum">
              <a:rPr lang="nl-BE" smtClean="0"/>
              <a:t>‹nr.›</a:t>
            </a:fld>
            <a:endParaRPr lang="nl-B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Alleen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nl-NL" smtClean="0"/>
              <a:t>Klik om de stijl te bewerken</a:t>
            </a:r>
            <a:endParaRPr lang="nl-BE"/>
          </a:p>
        </p:txBody>
      </p:sp>
      <p:sp>
        <p:nvSpPr>
          <p:cNvPr id="3" name="Tijdelijke aanduiding voor datum 2"/>
          <p:cNvSpPr>
            <a:spLocks noGrp="1"/>
          </p:cNvSpPr>
          <p:nvPr>
            <p:ph type="dt" sz="half" idx="10"/>
          </p:nvPr>
        </p:nvSpPr>
        <p:spPr/>
        <p:txBody>
          <a:bodyPr/>
          <a:lstStyle/>
          <a:p>
            <a:fld id="{CE0DBCAF-E89F-4BC1-BAD6-88366FD96AC4}" type="datetimeFigureOut">
              <a:rPr lang="nl-BE" smtClean="0"/>
              <a:t>23/09/2009</a:t>
            </a:fld>
            <a:endParaRPr lang="nl-BE"/>
          </a:p>
        </p:txBody>
      </p:sp>
      <p:sp>
        <p:nvSpPr>
          <p:cNvPr id="4" name="Tijdelijke aanduiding voor voettekst 3"/>
          <p:cNvSpPr>
            <a:spLocks noGrp="1"/>
          </p:cNvSpPr>
          <p:nvPr>
            <p:ph type="ftr" sz="quarter" idx="11"/>
          </p:nvPr>
        </p:nvSpPr>
        <p:spPr/>
        <p:txBody>
          <a:bodyPr/>
          <a:lstStyle/>
          <a:p>
            <a:endParaRPr lang="nl-BE"/>
          </a:p>
        </p:txBody>
      </p:sp>
      <p:sp>
        <p:nvSpPr>
          <p:cNvPr id="5" name="Tijdelijke aanduiding voor dianummer 4"/>
          <p:cNvSpPr>
            <a:spLocks noGrp="1"/>
          </p:cNvSpPr>
          <p:nvPr>
            <p:ph type="sldNum" sz="quarter" idx="12"/>
          </p:nvPr>
        </p:nvSpPr>
        <p:spPr/>
        <p:txBody>
          <a:bodyPr/>
          <a:lstStyle/>
          <a:p>
            <a:fld id="{2002B437-DB2A-48C4-8418-866BA75C42CF}" type="slidenum">
              <a:rPr lang="nl-BE" smtClean="0"/>
              <a:t>‹nr.›</a:t>
            </a:fld>
            <a:endParaRPr lang="nl-B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p:txBody>
          <a:bodyPr/>
          <a:lstStyle/>
          <a:p>
            <a:fld id="{CE0DBCAF-E89F-4BC1-BAD6-88366FD96AC4}" type="datetimeFigureOut">
              <a:rPr lang="nl-BE" smtClean="0"/>
              <a:t>23/09/2009</a:t>
            </a:fld>
            <a:endParaRPr lang="nl-BE"/>
          </a:p>
        </p:txBody>
      </p:sp>
      <p:sp>
        <p:nvSpPr>
          <p:cNvPr id="3" name="Tijdelijke aanduiding voor voettekst 2"/>
          <p:cNvSpPr>
            <a:spLocks noGrp="1"/>
          </p:cNvSpPr>
          <p:nvPr>
            <p:ph type="ftr" sz="quarter" idx="11"/>
          </p:nvPr>
        </p:nvSpPr>
        <p:spPr/>
        <p:txBody>
          <a:bodyPr/>
          <a:lstStyle/>
          <a:p>
            <a:endParaRPr lang="nl-BE"/>
          </a:p>
        </p:txBody>
      </p:sp>
      <p:sp>
        <p:nvSpPr>
          <p:cNvPr id="4" name="Tijdelijke aanduiding voor dianummer 3"/>
          <p:cNvSpPr>
            <a:spLocks noGrp="1"/>
          </p:cNvSpPr>
          <p:nvPr>
            <p:ph type="sldNum" sz="quarter" idx="12"/>
          </p:nvPr>
        </p:nvSpPr>
        <p:spPr/>
        <p:txBody>
          <a:bodyPr/>
          <a:lstStyle/>
          <a:p>
            <a:fld id="{2002B437-DB2A-48C4-8418-866BA75C42CF}" type="slidenum">
              <a:rPr lang="nl-BE" smtClean="0"/>
              <a:t>‹nr.›</a:t>
            </a:fld>
            <a:endParaRPr lang="nl-B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oud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nl-NL" smtClean="0"/>
              <a:t>Klik om de stijl te bewerken</a:t>
            </a:r>
            <a:endParaRPr lang="nl-BE"/>
          </a:p>
        </p:txBody>
      </p:sp>
      <p:sp>
        <p:nvSpPr>
          <p:cNvPr id="3" name="Tijdelijke aanduiding voor inhoud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teks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E0DBCAF-E89F-4BC1-BAD6-88366FD96AC4}" type="datetimeFigureOut">
              <a:rPr lang="nl-BE" smtClean="0"/>
              <a:t>23/09/2009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002B437-DB2A-48C4-8418-866BA75C42CF}" type="slidenum">
              <a:rPr lang="nl-BE" smtClean="0"/>
              <a:t>‹nr.›</a:t>
            </a:fld>
            <a:endParaRPr lang="nl-B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fbeelding met bij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nl-NL" smtClean="0"/>
              <a:t>Klik om de stijl te bewerken</a:t>
            </a:r>
            <a:endParaRPr lang="nl-BE"/>
          </a:p>
        </p:txBody>
      </p:sp>
      <p:sp>
        <p:nvSpPr>
          <p:cNvPr id="3" name="Tijdelijke aanduiding voor afbeelding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nl-BE"/>
          </a:p>
        </p:txBody>
      </p:sp>
      <p:sp>
        <p:nvSpPr>
          <p:cNvPr id="4" name="Tijdelijke aanduiding voor teks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nl-NL" smtClean="0"/>
              <a:t>Klik om de modelstijlen te bewerken</a:t>
            </a:r>
          </a:p>
        </p:txBody>
      </p:sp>
      <p:sp>
        <p:nvSpPr>
          <p:cNvPr id="5" name="Tijdelijke aanduiding voor datum 4"/>
          <p:cNvSpPr>
            <a:spLocks noGrp="1"/>
          </p:cNvSpPr>
          <p:nvPr>
            <p:ph type="dt" sz="half" idx="10"/>
          </p:nvPr>
        </p:nvSpPr>
        <p:spPr/>
        <p:txBody>
          <a:bodyPr/>
          <a:lstStyle/>
          <a:p>
            <a:fld id="{CE0DBCAF-E89F-4BC1-BAD6-88366FD96AC4}" type="datetimeFigureOut">
              <a:rPr lang="nl-BE" smtClean="0"/>
              <a:t>23/09/2009</a:t>
            </a:fld>
            <a:endParaRPr lang="nl-BE"/>
          </a:p>
        </p:txBody>
      </p:sp>
      <p:sp>
        <p:nvSpPr>
          <p:cNvPr id="6" name="Tijdelijke aanduiding voor voettekst 5"/>
          <p:cNvSpPr>
            <a:spLocks noGrp="1"/>
          </p:cNvSpPr>
          <p:nvPr>
            <p:ph type="ftr" sz="quarter" idx="11"/>
          </p:nvPr>
        </p:nvSpPr>
        <p:spPr/>
        <p:txBody>
          <a:bodyPr/>
          <a:lstStyle/>
          <a:p>
            <a:endParaRPr lang="nl-BE"/>
          </a:p>
        </p:txBody>
      </p:sp>
      <p:sp>
        <p:nvSpPr>
          <p:cNvPr id="7" name="Tijdelijke aanduiding voor dianummer 6"/>
          <p:cNvSpPr>
            <a:spLocks noGrp="1"/>
          </p:cNvSpPr>
          <p:nvPr>
            <p:ph type="sldNum" sz="quarter" idx="12"/>
          </p:nvPr>
        </p:nvSpPr>
        <p:spPr/>
        <p:txBody>
          <a:bodyPr/>
          <a:lstStyle/>
          <a:p>
            <a:fld id="{2002B437-DB2A-48C4-8418-866BA75C42CF}" type="slidenum">
              <a:rPr lang="nl-BE" smtClean="0"/>
              <a:t>‹nr.›</a:t>
            </a:fld>
            <a:endParaRPr lang="nl-BE"/>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shadeToTitle="1">
        <a:gradFill flip="none" rotWithShape="1">
          <a:gsLst>
            <a:gs pos="0">
              <a:srgbClr val="FF0000"/>
            </a:gs>
            <a:gs pos="30000">
              <a:srgbClr val="D49E6C"/>
            </a:gs>
            <a:gs pos="70000">
              <a:srgbClr val="A65528"/>
            </a:gs>
            <a:gs pos="100000">
              <a:srgbClr val="663012"/>
            </a:gs>
          </a:gsLst>
          <a:lin ang="5400000" scaled="0"/>
          <a:tileRect/>
        </a:gradFill>
        <a:effectLst/>
      </p:bgPr>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l-NL" smtClean="0"/>
              <a:t>Klik om de stijl te bewerken</a:t>
            </a:r>
            <a:endParaRPr lang="nl-BE"/>
          </a:p>
        </p:txBody>
      </p:sp>
      <p:sp>
        <p:nvSpPr>
          <p:cNvPr id="3" name="Tijdelijke aanduiding vo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l-NL" smtClean="0"/>
              <a:t>Klik om de modelstijlen te bewerken</a:t>
            </a:r>
          </a:p>
          <a:p>
            <a:pPr lvl="1"/>
            <a:r>
              <a:rPr lang="nl-NL" smtClean="0"/>
              <a:t>Tweede niveau</a:t>
            </a:r>
          </a:p>
          <a:p>
            <a:pPr lvl="2"/>
            <a:r>
              <a:rPr lang="nl-NL" smtClean="0"/>
              <a:t>Derde niveau</a:t>
            </a:r>
          </a:p>
          <a:p>
            <a:pPr lvl="3"/>
            <a:r>
              <a:rPr lang="nl-NL" smtClean="0"/>
              <a:t>Vierde niveau</a:t>
            </a:r>
          </a:p>
          <a:p>
            <a:pPr lvl="4"/>
            <a:r>
              <a:rPr lang="nl-NL" smtClean="0"/>
              <a:t>Vijfde niveau</a:t>
            </a:r>
            <a:endParaRPr lang="nl-BE"/>
          </a:p>
        </p:txBody>
      </p:sp>
      <p:sp>
        <p:nvSpPr>
          <p:cNvPr id="4" name="Tijdelijke aanduiding voo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E0DBCAF-E89F-4BC1-BAD6-88366FD96AC4}" type="datetimeFigureOut">
              <a:rPr lang="nl-BE" smtClean="0"/>
              <a:t>23/09/2009</a:t>
            </a:fld>
            <a:endParaRPr lang="nl-BE"/>
          </a:p>
        </p:txBody>
      </p:sp>
      <p:sp>
        <p:nvSpPr>
          <p:cNvPr id="5" name="Tijdelijke aanduiding voor voet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l-BE"/>
          </a:p>
        </p:txBody>
      </p:sp>
      <p:sp>
        <p:nvSpPr>
          <p:cNvPr id="6" name="Tijdelijke aanduiding voor dia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02B437-DB2A-48C4-8418-866BA75C42CF}" type="slidenum">
              <a:rPr lang="nl-BE" smtClean="0"/>
              <a:t>‹nr.›</a:t>
            </a:fld>
            <a:endParaRPr lang="nl-BE"/>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nl-B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hyperlink" Target="http://www.nina.be/nina/nl/2183/Home/photoalbum/detail/628046/615633/4/index.dhtml#photo" TargetMode="External"/><Relationship Id="rId13" Type="http://schemas.openxmlformats.org/officeDocument/2006/relationships/image" Target="../media/image7.jpeg"/><Relationship Id="rId3" Type="http://schemas.openxmlformats.org/officeDocument/2006/relationships/image" Target="../media/image2.jpeg"/><Relationship Id="rId7" Type="http://schemas.openxmlformats.org/officeDocument/2006/relationships/image" Target="../media/image4.jpeg"/><Relationship Id="rId12" Type="http://schemas.openxmlformats.org/officeDocument/2006/relationships/hyperlink" Target="http://www.nina.be/nina/nl/2183/Home/photoalbum/detail/628046/615627/8/index.dhtml#photo" TargetMode="External"/><Relationship Id="rId2" Type="http://schemas.openxmlformats.org/officeDocument/2006/relationships/hyperlink" Target="http://www.nina.be/nina/nl/2183/Home/photoalbum/detail/628046/615631/0/index.dhtml#photo" TargetMode="External"/><Relationship Id="rId1" Type="http://schemas.openxmlformats.org/officeDocument/2006/relationships/slideLayout" Target="../slideLayouts/slideLayout2.xml"/><Relationship Id="rId6" Type="http://schemas.openxmlformats.org/officeDocument/2006/relationships/hyperlink" Target="http://www.nina.be/nina/nl/2183/Home/photoalbum/detail/628046/615634/3/index.dhtml#photo" TargetMode="External"/><Relationship Id="rId11" Type="http://schemas.openxmlformats.org/officeDocument/2006/relationships/image" Target="../media/image6.jpeg"/><Relationship Id="rId5" Type="http://schemas.openxmlformats.org/officeDocument/2006/relationships/image" Target="../media/image3.jpeg"/><Relationship Id="rId15" Type="http://schemas.openxmlformats.org/officeDocument/2006/relationships/image" Target="../media/image8.jpeg"/><Relationship Id="rId10" Type="http://schemas.openxmlformats.org/officeDocument/2006/relationships/hyperlink" Target="http://www.nina.be/nina/nl/2183/Home/photoalbum/detail/628046/615628/7/index.dhtml#photo" TargetMode="External"/><Relationship Id="rId4" Type="http://schemas.openxmlformats.org/officeDocument/2006/relationships/hyperlink" Target="http://www.nina.be/nina/nl/2183/Home/photoalbum/detail/628046/615635/2/index.dhtml#photo" TargetMode="External"/><Relationship Id="rId9" Type="http://schemas.openxmlformats.org/officeDocument/2006/relationships/image" Target="../media/image5.jpeg"/><Relationship Id="rId14" Type="http://schemas.openxmlformats.org/officeDocument/2006/relationships/hyperlink" Target="http://www.nina.be/nina/nl/2183/Home/photoalbum/detail/628046/615636/1/index.dhtml#photo"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7" Type="http://schemas.openxmlformats.org/officeDocument/2006/relationships/image" Target="../media/image22.jpeg"/><Relationship Id="rId2" Type="http://schemas.openxmlformats.org/officeDocument/2006/relationships/hyperlink" Target="http://www.uamodels.net/wp-content/uploads/2008/09/purple_line.jpg" TargetMode="External"/><Relationship Id="rId1" Type="http://schemas.openxmlformats.org/officeDocument/2006/relationships/slideLayout" Target="../slideLayouts/slideLayout2.xml"/><Relationship Id="rId6" Type="http://schemas.openxmlformats.org/officeDocument/2006/relationships/hyperlink" Target="http://www.uamodels.net/wp-content/uploads/2008/09/gold_line.jpg" TargetMode="External"/><Relationship Id="rId5" Type="http://schemas.openxmlformats.org/officeDocument/2006/relationships/image" Target="../media/image21.jpeg"/><Relationship Id="rId4" Type="http://schemas.openxmlformats.org/officeDocument/2006/relationships/hyperlink" Target="http://www.uamodels.net/wp-content/uploads/2008/09/smoky_line1.jp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http://picasaweb.google.com/lh/photo/eHCDf-NIFowtFXTiP37Qcg" TargetMode="External"/><Relationship Id="rId13" Type="http://schemas.openxmlformats.org/officeDocument/2006/relationships/image" Target="../media/image28.jpeg"/><Relationship Id="rId3" Type="http://schemas.openxmlformats.org/officeDocument/2006/relationships/image" Target="../media/image23.jpeg"/><Relationship Id="rId7" Type="http://schemas.openxmlformats.org/officeDocument/2006/relationships/image" Target="../media/image25.jpeg"/><Relationship Id="rId12" Type="http://schemas.openxmlformats.org/officeDocument/2006/relationships/hyperlink" Target="http://picasaweb.google.com/lh/photo/0fyr09hcrUsXtNOvsOfPnw" TargetMode="External"/><Relationship Id="rId17" Type="http://schemas.openxmlformats.org/officeDocument/2006/relationships/image" Target="../media/image30.jpeg"/><Relationship Id="rId2" Type="http://schemas.openxmlformats.org/officeDocument/2006/relationships/hyperlink" Target="http://picasaweb.google.com/lh/photo/QgUG0gwTi03tfJpA66ifbw" TargetMode="External"/><Relationship Id="rId16" Type="http://schemas.openxmlformats.org/officeDocument/2006/relationships/hyperlink" Target="http://picasaweb.google.com/lh/photo/tHX--zdR-8ABUbF0nm616w" TargetMode="External"/><Relationship Id="rId1" Type="http://schemas.openxmlformats.org/officeDocument/2006/relationships/slideLayout" Target="../slideLayouts/slideLayout2.xml"/><Relationship Id="rId6" Type="http://schemas.openxmlformats.org/officeDocument/2006/relationships/hyperlink" Target="http://picasaweb.google.com/lh/photo/OyoQLmIEoX5AJI5h1Z8UUw" TargetMode="External"/><Relationship Id="rId11" Type="http://schemas.openxmlformats.org/officeDocument/2006/relationships/image" Target="../media/image27.jpeg"/><Relationship Id="rId5" Type="http://schemas.openxmlformats.org/officeDocument/2006/relationships/image" Target="../media/image24.jpeg"/><Relationship Id="rId15" Type="http://schemas.openxmlformats.org/officeDocument/2006/relationships/image" Target="../media/image29.jpeg"/><Relationship Id="rId10" Type="http://schemas.openxmlformats.org/officeDocument/2006/relationships/hyperlink" Target="http://picasaweb.google.com/lh/photo/KPOQc0Jk1eSiq8dHq17vQg" TargetMode="External"/><Relationship Id="rId4" Type="http://schemas.openxmlformats.org/officeDocument/2006/relationships/hyperlink" Target="http://picasaweb.google.com/lh/photo/BoZAGbd1xcxR-sm9abjfsA" TargetMode="External"/><Relationship Id="rId9" Type="http://schemas.openxmlformats.org/officeDocument/2006/relationships/image" Target="../media/image26.jpeg"/><Relationship Id="rId14" Type="http://schemas.openxmlformats.org/officeDocument/2006/relationships/hyperlink" Target="http://picasaweb.google.com/lh/photo/8v5qFLReiOrICEWIqXw_ow"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image" Target="../media/image31.jpeg"/><Relationship Id="rId1" Type="http://schemas.openxmlformats.org/officeDocument/2006/relationships/slideLayout" Target="../slideLayouts/slideLayout2.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image" Target="../media/image33.jpeg"/></Relationships>
</file>

<file path=ppt/slides/_rels/slide9.xml.rels><?xml version="1.0" encoding="UTF-8" standalone="yes"?>
<Relationships xmlns="http://schemas.openxmlformats.org/package/2006/relationships"><Relationship Id="rId3" Type="http://schemas.openxmlformats.org/officeDocument/2006/relationships/image" Target="../media/image38.jpeg"/><Relationship Id="rId2" Type="http://schemas.openxmlformats.org/officeDocument/2006/relationships/image" Target="../media/image37.jpeg"/><Relationship Id="rId1" Type="http://schemas.openxmlformats.org/officeDocument/2006/relationships/slideLayout" Target="../slideLayouts/slideLayout2.xml"/><Relationship Id="rId6" Type="http://schemas.openxmlformats.org/officeDocument/2006/relationships/image" Target="../media/image41.jpeg"/><Relationship Id="rId5" Type="http://schemas.openxmlformats.org/officeDocument/2006/relationships/image" Target="../media/image40.jpeg"/><Relationship Id="rId4" Type="http://schemas.openxmlformats.org/officeDocument/2006/relationships/image" Target="../media/image3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ctrTitle"/>
          </p:nvPr>
        </p:nvSpPr>
        <p:spPr>
          <a:xfrm>
            <a:off x="857224" y="428604"/>
            <a:ext cx="7772400" cy="1470025"/>
          </a:xfrm>
        </p:spPr>
        <p:txBody>
          <a:bodyPr/>
          <a:lstStyle/>
          <a:p>
            <a:r>
              <a:rPr lang="nl-BE" dirty="0" err="1" smtClean="0">
                <a:solidFill>
                  <a:schemeClr val="accent5">
                    <a:lumMod val="75000"/>
                  </a:schemeClr>
                </a:solidFill>
                <a:latin typeface="Algerian" pitchFamily="82" charset="0"/>
              </a:rPr>
              <a:t>Powerpoint</a:t>
            </a:r>
            <a:r>
              <a:rPr lang="nl-BE" dirty="0" smtClean="0">
                <a:solidFill>
                  <a:schemeClr val="accent5">
                    <a:lumMod val="75000"/>
                  </a:schemeClr>
                </a:solidFill>
                <a:latin typeface="Algerian" pitchFamily="82" charset="0"/>
              </a:rPr>
              <a:t> voorstelling </a:t>
            </a:r>
            <a:br>
              <a:rPr lang="nl-BE" dirty="0" smtClean="0">
                <a:solidFill>
                  <a:schemeClr val="accent5">
                    <a:lumMod val="75000"/>
                  </a:schemeClr>
                </a:solidFill>
                <a:latin typeface="Algerian" pitchFamily="82" charset="0"/>
              </a:rPr>
            </a:br>
            <a:r>
              <a:rPr lang="nl-BE" dirty="0" smtClean="0">
                <a:solidFill>
                  <a:schemeClr val="accent5">
                    <a:lumMod val="75000"/>
                  </a:schemeClr>
                </a:solidFill>
                <a:latin typeface="Algerian" pitchFamily="82" charset="0"/>
              </a:rPr>
              <a:t>winter </a:t>
            </a:r>
            <a:endParaRPr lang="nl-BE" dirty="0">
              <a:solidFill>
                <a:schemeClr val="accent5">
                  <a:lumMod val="75000"/>
                </a:schemeClr>
              </a:solidFill>
              <a:latin typeface="Algerian" pitchFamily="82" charset="0"/>
            </a:endParaRPr>
          </a:p>
        </p:txBody>
      </p:sp>
      <p:pic>
        <p:nvPicPr>
          <p:cNvPr id="11266" name="Picture 2" descr="http://s1.gva.be/imgpath/assets_img_gvl/2009/08/31/652877/mer-du-nord-stort-zich-op-de-mannen_1_515x0.jpg"/>
          <p:cNvPicPr>
            <a:picLocks noChangeAspect="1" noChangeArrowheads="1"/>
          </p:cNvPicPr>
          <p:nvPr/>
        </p:nvPicPr>
        <p:blipFill>
          <a:blip r:embed="rId2" cstate="print"/>
          <a:srcRect/>
          <a:stretch>
            <a:fillRect/>
          </a:stretch>
        </p:blipFill>
        <p:spPr bwMode="auto">
          <a:xfrm>
            <a:off x="2285984" y="3000372"/>
            <a:ext cx="4905375" cy="333375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plus(in)">
                                      <p:cBhvr>
                                        <p:cTn id="7" dur="20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11266"/>
                                        </p:tgtEl>
                                        <p:attrNameLst>
                                          <p:attrName>style.visibility</p:attrName>
                                        </p:attrNameLst>
                                      </p:cBhvr>
                                      <p:to>
                                        <p:strVal val="visible"/>
                                      </p:to>
                                    </p:set>
                                    <p:animEffect transition="in" filter="wedge">
                                      <p:cBhvr>
                                        <p:cTn id="12" dur="2000"/>
                                        <p:tgtEl>
                                          <p:spTgt spid="112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kstvak 5"/>
          <p:cNvSpPr txBox="1"/>
          <p:nvPr/>
        </p:nvSpPr>
        <p:spPr>
          <a:xfrm>
            <a:off x="1857356" y="285728"/>
            <a:ext cx="5715040" cy="3416320"/>
          </a:xfrm>
          <a:prstGeom prst="rect">
            <a:avLst/>
          </a:prstGeom>
          <a:noFill/>
        </p:spPr>
        <p:txBody>
          <a:bodyPr wrap="square" rtlCol="0">
            <a:spAutoFit/>
          </a:bodyPr>
          <a:lstStyle/>
          <a:p>
            <a:pPr algn="ctr"/>
            <a:r>
              <a:rPr lang="nl-BE" sz="3600" dirty="0" smtClean="0">
                <a:latin typeface="Algerian" pitchFamily="82" charset="0"/>
              </a:rPr>
              <a:t>In Het volgende filmpje kun je zien hoe de modellen zich voorbereiden op de modeshow van Armani winter 09</a:t>
            </a:r>
            <a:endParaRPr lang="nl-BE" sz="3600" dirty="0">
              <a:latin typeface="Algerian" pitchFamily="82" charset="0"/>
            </a:endParaRPr>
          </a:p>
        </p:txBody>
      </p:sp>
      <p:sp>
        <p:nvSpPr>
          <p:cNvPr id="7" name="Rechthoek 6"/>
          <p:cNvSpPr/>
          <p:nvPr/>
        </p:nvSpPr>
        <p:spPr>
          <a:xfrm>
            <a:off x="2285984" y="5786454"/>
            <a:ext cx="4572000" cy="646331"/>
          </a:xfrm>
          <a:prstGeom prst="rect">
            <a:avLst/>
          </a:prstGeom>
        </p:spPr>
        <p:txBody>
          <a:bodyPr>
            <a:spAutoFit/>
          </a:bodyPr>
          <a:lstStyle/>
          <a:p>
            <a:pPr algn="ctr"/>
            <a:r>
              <a:rPr lang="nl-BE" b="1" dirty="0" err="1" smtClean="0"/>
              <a:t>Giorgio</a:t>
            </a:r>
            <a:r>
              <a:rPr lang="nl-BE" b="1" dirty="0" smtClean="0"/>
              <a:t> Armani </a:t>
            </a:r>
            <a:r>
              <a:rPr lang="nl-BE" b="1" dirty="0" err="1" smtClean="0"/>
              <a:t>Prive</a:t>
            </a:r>
            <a:r>
              <a:rPr lang="nl-BE" b="1" dirty="0" smtClean="0"/>
              <a:t> </a:t>
            </a:r>
            <a:r>
              <a:rPr lang="nl-BE" b="1" dirty="0" err="1" smtClean="0"/>
              <a:t>Fall</a:t>
            </a:r>
            <a:r>
              <a:rPr lang="nl-BE" b="1" dirty="0" smtClean="0"/>
              <a:t> Winter 2008/09 Haute Couture</a:t>
            </a:r>
            <a:endParaRPr lang="nl-BE" dirty="0"/>
          </a:p>
        </p:txBody>
      </p:sp>
      <p:pic>
        <p:nvPicPr>
          <p:cNvPr id="22532" name="Picture 4" descr="http://www.blogthecoast.com/runway_ready/archives/armani_blackbkground.jpg"/>
          <p:cNvPicPr>
            <a:picLocks noChangeAspect="1" noChangeArrowheads="1"/>
          </p:cNvPicPr>
          <p:nvPr/>
        </p:nvPicPr>
        <p:blipFill>
          <a:blip r:embed="rId2" cstate="print"/>
          <a:srcRect/>
          <a:stretch>
            <a:fillRect/>
          </a:stretch>
        </p:blipFill>
        <p:spPr bwMode="auto">
          <a:xfrm>
            <a:off x="3428992" y="3857628"/>
            <a:ext cx="2436798" cy="154416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2000"/>
                                        <p:tgtEl>
                                          <p:spTgt spid="6"/>
                                        </p:tgtEl>
                                      </p:cBhvr>
                                    </p:animEffect>
                                    <p:anim calcmode="lin" valueType="num">
                                      <p:cBhvr>
                                        <p:cTn id="8" dur="2000" fill="hold"/>
                                        <p:tgtEl>
                                          <p:spTgt spid="6"/>
                                        </p:tgtEl>
                                        <p:attrNameLst>
                                          <p:attrName>style.rotation</p:attrName>
                                        </p:attrNameLst>
                                      </p:cBhvr>
                                      <p:tavLst>
                                        <p:tav tm="0">
                                          <p:val>
                                            <p:fltVal val="720"/>
                                          </p:val>
                                        </p:tav>
                                        <p:tav tm="100000">
                                          <p:val>
                                            <p:fltVal val="0"/>
                                          </p:val>
                                        </p:tav>
                                      </p:tavLst>
                                    </p:anim>
                                    <p:anim calcmode="lin" valueType="num">
                                      <p:cBhvr>
                                        <p:cTn id="9" dur="2000" fill="hold"/>
                                        <p:tgtEl>
                                          <p:spTgt spid="6"/>
                                        </p:tgtEl>
                                        <p:attrNameLst>
                                          <p:attrName>ppt_h</p:attrName>
                                        </p:attrNameLst>
                                      </p:cBhvr>
                                      <p:tavLst>
                                        <p:tav tm="0">
                                          <p:val>
                                            <p:fltVal val="0"/>
                                          </p:val>
                                        </p:tav>
                                        <p:tav tm="100000">
                                          <p:val>
                                            <p:strVal val="#ppt_h"/>
                                          </p:val>
                                        </p:tav>
                                      </p:tavLst>
                                    </p:anim>
                                    <p:anim calcmode="lin" valueType="num">
                                      <p:cBhvr>
                                        <p:cTn id="10" dur="2000" fill="hold"/>
                                        <p:tgtEl>
                                          <p:spTgt spid="6"/>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22532"/>
                                        </p:tgtEl>
                                        <p:attrNameLst>
                                          <p:attrName>style.visibility</p:attrName>
                                        </p:attrNameLst>
                                      </p:cBhvr>
                                      <p:to>
                                        <p:strVal val="visible"/>
                                      </p:to>
                                    </p:set>
                                    <p:animEffect transition="in" filter="wipe(down)">
                                      <p:cBhvr>
                                        <p:cTn id="15" dur="580">
                                          <p:stCondLst>
                                            <p:cond delay="0"/>
                                          </p:stCondLst>
                                        </p:cTn>
                                        <p:tgtEl>
                                          <p:spTgt spid="22532"/>
                                        </p:tgtEl>
                                      </p:cBhvr>
                                    </p:animEffect>
                                    <p:anim calcmode="lin" valueType="num">
                                      <p:cBhvr>
                                        <p:cTn id="16" dur="1822" tmFilter="0,0; 0.14,0.36; 0.43,0.73; 0.71,0.91; 1.0,1.0">
                                          <p:stCondLst>
                                            <p:cond delay="0"/>
                                          </p:stCondLst>
                                        </p:cTn>
                                        <p:tgtEl>
                                          <p:spTgt spid="22532"/>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22532"/>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22532"/>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22532"/>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22532"/>
                                        </p:tgtEl>
                                        <p:attrNameLst>
                                          <p:attrName>ppt_y</p:attrName>
                                        </p:attrNameLst>
                                      </p:cBhvr>
                                      <p:tavLst>
                                        <p:tav tm="0" fmla="#ppt_y-sin(pi*$)/81">
                                          <p:val>
                                            <p:fltVal val="0"/>
                                          </p:val>
                                        </p:tav>
                                        <p:tav tm="100000">
                                          <p:val>
                                            <p:fltVal val="1"/>
                                          </p:val>
                                        </p:tav>
                                      </p:tavLst>
                                    </p:anim>
                                    <p:animScale>
                                      <p:cBhvr>
                                        <p:cTn id="21" dur="26">
                                          <p:stCondLst>
                                            <p:cond delay="650"/>
                                          </p:stCondLst>
                                        </p:cTn>
                                        <p:tgtEl>
                                          <p:spTgt spid="22532"/>
                                        </p:tgtEl>
                                      </p:cBhvr>
                                      <p:to x="100000" y="60000"/>
                                    </p:animScale>
                                    <p:animScale>
                                      <p:cBhvr>
                                        <p:cTn id="22" dur="166" decel="50000">
                                          <p:stCondLst>
                                            <p:cond delay="676"/>
                                          </p:stCondLst>
                                        </p:cTn>
                                        <p:tgtEl>
                                          <p:spTgt spid="22532"/>
                                        </p:tgtEl>
                                      </p:cBhvr>
                                      <p:to x="100000" y="100000"/>
                                    </p:animScale>
                                    <p:animScale>
                                      <p:cBhvr>
                                        <p:cTn id="23" dur="26">
                                          <p:stCondLst>
                                            <p:cond delay="1312"/>
                                          </p:stCondLst>
                                        </p:cTn>
                                        <p:tgtEl>
                                          <p:spTgt spid="22532"/>
                                        </p:tgtEl>
                                      </p:cBhvr>
                                      <p:to x="100000" y="80000"/>
                                    </p:animScale>
                                    <p:animScale>
                                      <p:cBhvr>
                                        <p:cTn id="24" dur="166" decel="50000">
                                          <p:stCondLst>
                                            <p:cond delay="1338"/>
                                          </p:stCondLst>
                                        </p:cTn>
                                        <p:tgtEl>
                                          <p:spTgt spid="22532"/>
                                        </p:tgtEl>
                                      </p:cBhvr>
                                      <p:to x="100000" y="100000"/>
                                    </p:animScale>
                                    <p:animScale>
                                      <p:cBhvr>
                                        <p:cTn id="25" dur="26">
                                          <p:stCondLst>
                                            <p:cond delay="1642"/>
                                          </p:stCondLst>
                                        </p:cTn>
                                        <p:tgtEl>
                                          <p:spTgt spid="22532"/>
                                        </p:tgtEl>
                                      </p:cBhvr>
                                      <p:to x="100000" y="90000"/>
                                    </p:animScale>
                                    <p:animScale>
                                      <p:cBhvr>
                                        <p:cTn id="26" dur="166" decel="50000">
                                          <p:stCondLst>
                                            <p:cond delay="1668"/>
                                          </p:stCondLst>
                                        </p:cTn>
                                        <p:tgtEl>
                                          <p:spTgt spid="22532"/>
                                        </p:tgtEl>
                                      </p:cBhvr>
                                      <p:to x="100000" y="100000"/>
                                    </p:animScale>
                                    <p:animScale>
                                      <p:cBhvr>
                                        <p:cTn id="27" dur="26">
                                          <p:stCondLst>
                                            <p:cond delay="1808"/>
                                          </p:stCondLst>
                                        </p:cTn>
                                        <p:tgtEl>
                                          <p:spTgt spid="22532"/>
                                        </p:tgtEl>
                                      </p:cBhvr>
                                      <p:to x="100000" y="95000"/>
                                    </p:animScale>
                                    <p:animScale>
                                      <p:cBhvr>
                                        <p:cTn id="28" dur="166" decel="50000">
                                          <p:stCondLst>
                                            <p:cond delay="1834"/>
                                          </p:stCondLst>
                                        </p:cTn>
                                        <p:tgtEl>
                                          <p:spTgt spid="22532"/>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49" presetClass="entr" presetSubtype="0" decel="100000"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p:cTn id="33" dur="500" fill="hold"/>
                                        <p:tgtEl>
                                          <p:spTgt spid="7"/>
                                        </p:tgtEl>
                                        <p:attrNameLst>
                                          <p:attrName>ppt_w</p:attrName>
                                        </p:attrNameLst>
                                      </p:cBhvr>
                                      <p:tavLst>
                                        <p:tav tm="0">
                                          <p:val>
                                            <p:fltVal val="0"/>
                                          </p:val>
                                        </p:tav>
                                        <p:tav tm="100000">
                                          <p:val>
                                            <p:strVal val="#ppt_w"/>
                                          </p:val>
                                        </p:tav>
                                      </p:tavLst>
                                    </p:anim>
                                    <p:anim calcmode="lin" valueType="num">
                                      <p:cBhvr>
                                        <p:cTn id="34" dur="500" fill="hold"/>
                                        <p:tgtEl>
                                          <p:spTgt spid="7"/>
                                        </p:tgtEl>
                                        <p:attrNameLst>
                                          <p:attrName>ppt_h</p:attrName>
                                        </p:attrNameLst>
                                      </p:cBhvr>
                                      <p:tavLst>
                                        <p:tav tm="0">
                                          <p:val>
                                            <p:fltVal val="0"/>
                                          </p:val>
                                        </p:tav>
                                        <p:tav tm="100000">
                                          <p:val>
                                            <p:strVal val="#ppt_h"/>
                                          </p:val>
                                        </p:tav>
                                      </p:tavLst>
                                    </p:anim>
                                    <p:anim calcmode="lin" valueType="num">
                                      <p:cBhvr>
                                        <p:cTn id="35" dur="500" fill="hold"/>
                                        <p:tgtEl>
                                          <p:spTgt spid="7"/>
                                        </p:tgtEl>
                                        <p:attrNameLst>
                                          <p:attrName>style.rotation</p:attrName>
                                        </p:attrNameLst>
                                      </p:cBhvr>
                                      <p:tavLst>
                                        <p:tav tm="0">
                                          <p:val>
                                            <p:fltVal val="360"/>
                                          </p:val>
                                        </p:tav>
                                        <p:tav tm="100000">
                                          <p:val>
                                            <p:fltVal val="0"/>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2571736" y="857232"/>
            <a:ext cx="4214842" cy="923330"/>
          </a:xfrm>
          <a:prstGeom prst="rect">
            <a:avLst/>
          </a:prstGeom>
          <a:noFill/>
        </p:spPr>
        <p:txBody>
          <a:bodyPr wrap="square" rtlCol="0">
            <a:spAutoFit/>
          </a:bodyPr>
          <a:lstStyle/>
          <a:p>
            <a:pPr algn="ctr"/>
            <a:r>
              <a:rPr lang="nl-BE" sz="5400" dirty="0" smtClean="0">
                <a:latin typeface="Algerian" pitchFamily="82" charset="0"/>
              </a:rPr>
              <a:t>einde</a:t>
            </a:r>
            <a:endParaRPr lang="nl-BE" sz="5400" dirty="0">
              <a:latin typeface="Algerian" pitchFamily="82" charset="0"/>
            </a:endParaRPr>
          </a:p>
        </p:txBody>
      </p:sp>
      <p:sp>
        <p:nvSpPr>
          <p:cNvPr id="5" name="Tekstvak 4"/>
          <p:cNvSpPr txBox="1"/>
          <p:nvPr/>
        </p:nvSpPr>
        <p:spPr>
          <a:xfrm>
            <a:off x="1357290" y="3357562"/>
            <a:ext cx="6215106" cy="1569660"/>
          </a:xfrm>
          <a:prstGeom prst="rect">
            <a:avLst/>
          </a:prstGeom>
          <a:noFill/>
        </p:spPr>
        <p:txBody>
          <a:bodyPr wrap="square" rtlCol="0">
            <a:spAutoFit/>
          </a:bodyPr>
          <a:lstStyle/>
          <a:p>
            <a:pPr algn="ctr"/>
            <a:r>
              <a:rPr lang="nl-BE" sz="9600" dirty="0" smtClean="0"/>
              <a:t> ! </a:t>
            </a:r>
            <a:r>
              <a:rPr lang="nl-BE" sz="9600" dirty="0" err="1" smtClean="0"/>
              <a:t>Chill</a:t>
            </a:r>
            <a:r>
              <a:rPr lang="nl-BE" sz="9600" dirty="0" smtClean="0"/>
              <a:t> !</a:t>
            </a:r>
            <a:endParaRPr lang="nl-BE" sz="96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0" fill="hold"/>
                                        <p:tgtEl>
                                          <p:spTgt spid="4"/>
                                        </p:tgtEl>
                                        <p:attrNameLst>
                                          <p:attrName>ppt_w</p:attrName>
                                        </p:attrNameLst>
                                      </p:cBhvr>
                                      <p:tavLst>
                                        <p:tav tm="0" fmla="#ppt_w*sin(2.5*pi*$)">
                                          <p:val>
                                            <p:fltVal val="0"/>
                                          </p:val>
                                        </p:tav>
                                        <p:tav tm="100000">
                                          <p:val>
                                            <p:fltVal val="1"/>
                                          </p:val>
                                        </p:tav>
                                      </p:tavLst>
                                    </p:anim>
                                    <p:anim calcmode="lin" valueType="num">
                                      <p:cBhvr>
                                        <p:cTn id="8" dur="5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1" presetClass="entr" presetSubtype="0" fill="hold" grpId="0" nodeType="clickEffect">
                                  <p:stCondLst>
                                    <p:cond delay="0"/>
                                  </p:stCondLst>
                                  <p:iterate type="lt">
                                    <p:tmPct val="5000"/>
                                  </p:iterate>
                                  <p:childTnLst>
                                    <p:set>
                                      <p:cBhvr>
                                        <p:cTn id="12" dur="1" fill="hold">
                                          <p:stCondLst>
                                            <p:cond delay="0"/>
                                          </p:stCondLst>
                                        </p:cTn>
                                        <p:tgtEl>
                                          <p:spTgt spid="5"/>
                                        </p:tgtEl>
                                        <p:attrNameLst>
                                          <p:attrName>style.visibility</p:attrName>
                                        </p:attrNameLst>
                                      </p:cBhvr>
                                      <p:to>
                                        <p:strVal val="visible"/>
                                      </p:to>
                                    </p:set>
                                    <p:anim calcmode="lin" valueType="num">
                                      <p:cBhvr>
                                        <p:cTn id="13" dur="1000" fill="hold"/>
                                        <p:tgtEl>
                                          <p:spTgt spid="5"/>
                                        </p:tgtEl>
                                        <p:attrNameLst>
                                          <p:attrName>ppt_w</p:attrName>
                                        </p:attrNameLst>
                                      </p:cBhvr>
                                      <p:tavLst>
                                        <p:tav tm="0">
                                          <p:val>
                                            <p:fltVal val="0"/>
                                          </p:val>
                                        </p:tav>
                                        <p:tav tm="100000">
                                          <p:val>
                                            <p:strVal val="#ppt_w"/>
                                          </p:val>
                                        </p:tav>
                                      </p:tavLst>
                                    </p:anim>
                                    <p:anim calcmode="lin" valueType="num">
                                      <p:cBhvr>
                                        <p:cTn id="14" dur="1000" fill="hold"/>
                                        <p:tgtEl>
                                          <p:spTgt spid="5"/>
                                        </p:tgtEl>
                                        <p:attrNameLst>
                                          <p:attrName>ppt_h</p:attrName>
                                        </p:attrNameLst>
                                      </p:cBhvr>
                                      <p:tavLst>
                                        <p:tav tm="0">
                                          <p:val>
                                            <p:fltVal val="0"/>
                                          </p:val>
                                        </p:tav>
                                        <p:tav tm="100000">
                                          <p:val>
                                            <p:strVal val="#ppt_h"/>
                                          </p:val>
                                        </p:tav>
                                      </p:tavLst>
                                    </p:anim>
                                    <p:anim calcmode="lin" valueType="num">
                                      <p:cBhvr>
                                        <p:cTn id="15" dur="1000" fill="hold"/>
                                        <p:tgtEl>
                                          <p:spTgt spid="5"/>
                                        </p:tgtEl>
                                        <p:attrNameLst>
                                          <p:attrName>style.rotation</p:attrName>
                                        </p:attrNameLst>
                                      </p:cBhvr>
                                      <p:tavLst>
                                        <p:tav tm="0">
                                          <p:val>
                                            <p:fltVal val="90"/>
                                          </p:val>
                                        </p:tav>
                                        <p:tav tm="100000">
                                          <p:val>
                                            <p:fltVal val="0"/>
                                          </p:val>
                                        </p:tav>
                                      </p:tavLst>
                                    </p:anim>
                                    <p:animEffect transition="in" filter="fade">
                                      <p:cBhvr>
                                        <p:cTn id="16"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0" name="Picture 4" descr="http://www.nina.be/static/FOTO/pe/15/3/12/album_large_749907.jpg">
            <a:hlinkClick r:id="rId2"/>
          </p:cNvPr>
          <p:cNvPicPr>
            <a:picLocks noChangeAspect="1" noChangeArrowheads="1"/>
          </p:cNvPicPr>
          <p:nvPr/>
        </p:nvPicPr>
        <p:blipFill>
          <a:blip r:embed="rId3" cstate="print"/>
          <a:srcRect/>
          <a:stretch>
            <a:fillRect/>
          </a:stretch>
        </p:blipFill>
        <p:spPr bwMode="auto">
          <a:xfrm>
            <a:off x="1857356" y="928670"/>
            <a:ext cx="2296068" cy="3305169"/>
          </a:xfrm>
          <a:prstGeom prst="rect">
            <a:avLst/>
          </a:prstGeom>
          <a:noFill/>
        </p:spPr>
      </p:pic>
      <p:sp>
        <p:nvSpPr>
          <p:cNvPr id="6" name="Tekstvak 5"/>
          <p:cNvSpPr txBox="1"/>
          <p:nvPr/>
        </p:nvSpPr>
        <p:spPr>
          <a:xfrm>
            <a:off x="2428860" y="214290"/>
            <a:ext cx="5000660" cy="830997"/>
          </a:xfrm>
          <a:prstGeom prst="rect">
            <a:avLst/>
          </a:prstGeom>
          <a:noFill/>
        </p:spPr>
        <p:txBody>
          <a:bodyPr wrap="square" rtlCol="0">
            <a:spAutoFit/>
          </a:bodyPr>
          <a:lstStyle/>
          <a:p>
            <a:pPr algn="ctr"/>
            <a:r>
              <a:rPr lang="nl-BE" sz="2400" dirty="0" smtClean="0">
                <a:latin typeface="Algerian" pitchFamily="82" charset="0"/>
              </a:rPr>
              <a:t>Dirk </a:t>
            </a:r>
            <a:r>
              <a:rPr lang="nl-BE" sz="2400" dirty="0" err="1" smtClean="0">
                <a:latin typeface="Algerian" pitchFamily="82" charset="0"/>
              </a:rPr>
              <a:t>Bikkembergs</a:t>
            </a:r>
            <a:r>
              <a:rPr lang="nl-BE" sz="2400" dirty="0" smtClean="0">
                <a:latin typeface="Algerian" pitchFamily="82" charset="0"/>
              </a:rPr>
              <a:t> Winter collectie </a:t>
            </a:r>
            <a:endParaRPr lang="nl-BE" sz="2400" dirty="0">
              <a:latin typeface="Algerian" pitchFamily="82" charset="0"/>
            </a:endParaRPr>
          </a:p>
        </p:txBody>
      </p:sp>
      <p:pic>
        <p:nvPicPr>
          <p:cNvPr id="14342" name="Picture 6" descr="http://www.nina.be/static/FOTO/pe/6/13/7/album_large_749917.jpg">
            <a:hlinkClick r:id="rId4"/>
          </p:cNvPr>
          <p:cNvPicPr>
            <a:picLocks noChangeAspect="1" noChangeArrowheads="1"/>
          </p:cNvPicPr>
          <p:nvPr/>
        </p:nvPicPr>
        <p:blipFill>
          <a:blip r:embed="rId5" cstate="print"/>
          <a:srcRect/>
          <a:stretch>
            <a:fillRect/>
          </a:stretch>
        </p:blipFill>
        <p:spPr bwMode="auto">
          <a:xfrm>
            <a:off x="4000496" y="1428736"/>
            <a:ext cx="2071702" cy="3159869"/>
          </a:xfrm>
          <a:prstGeom prst="rect">
            <a:avLst/>
          </a:prstGeom>
          <a:noFill/>
        </p:spPr>
      </p:pic>
      <p:pic>
        <p:nvPicPr>
          <p:cNvPr id="14344" name="Picture 8" descr="http://www.nina.be/static/FOTO/pe/5/12/6/album_large_749916.jpg">
            <a:hlinkClick r:id="rId6"/>
          </p:cNvPr>
          <p:cNvPicPr>
            <a:picLocks noChangeAspect="1" noChangeArrowheads="1"/>
          </p:cNvPicPr>
          <p:nvPr/>
        </p:nvPicPr>
        <p:blipFill>
          <a:blip r:embed="rId7" cstate="print"/>
          <a:srcRect/>
          <a:stretch>
            <a:fillRect/>
          </a:stretch>
        </p:blipFill>
        <p:spPr bwMode="auto">
          <a:xfrm>
            <a:off x="5857884" y="1357298"/>
            <a:ext cx="3071834" cy="2013984"/>
          </a:xfrm>
          <a:prstGeom prst="rect">
            <a:avLst/>
          </a:prstGeom>
          <a:noFill/>
        </p:spPr>
      </p:pic>
      <p:pic>
        <p:nvPicPr>
          <p:cNvPr id="14346" name="Picture 10" descr="http://www.nina.be/static/FOTO/pe/4/11/5/album_large_749915.jpg">
            <a:hlinkClick r:id="rId8"/>
          </p:cNvPr>
          <p:cNvPicPr>
            <a:picLocks noChangeAspect="1" noChangeArrowheads="1"/>
          </p:cNvPicPr>
          <p:nvPr/>
        </p:nvPicPr>
        <p:blipFill>
          <a:blip r:embed="rId9" cstate="print"/>
          <a:srcRect/>
          <a:stretch>
            <a:fillRect/>
          </a:stretch>
        </p:blipFill>
        <p:spPr bwMode="auto">
          <a:xfrm>
            <a:off x="4357686" y="3643314"/>
            <a:ext cx="1826475" cy="2733665"/>
          </a:xfrm>
          <a:prstGeom prst="rect">
            <a:avLst/>
          </a:prstGeom>
          <a:noFill/>
        </p:spPr>
      </p:pic>
      <p:pic>
        <p:nvPicPr>
          <p:cNvPr id="14348" name="Picture 12" descr="http://www.nina.be/static/FOTO/pe/18/6/0/album_large_749910.jpg">
            <a:hlinkClick r:id="rId10"/>
          </p:cNvPr>
          <p:cNvPicPr>
            <a:picLocks noChangeAspect="1" noChangeArrowheads="1"/>
          </p:cNvPicPr>
          <p:nvPr/>
        </p:nvPicPr>
        <p:blipFill>
          <a:blip r:embed="rId11" cstate="print"/>
          <a:srcRect/>
          <a:stretch>
            <a:fillRect/>
          </a:stretch>
        </p:blipFill>
        <p:spPr bwMode="auto">
          <a:xfrm>
            <a:off x="2357422" y="3500438"/>
            <a:ext cx="2052742" cy="3028966"/>
          </a:xfrm>
          <a:prstGeom prst="rect">
            <a:avLst/>
          </a:prstGeom>
          <a:noFill/>
        </p:spPr>
      </p:pic>
      <p:pic>
        <p:nvPicPr>
          <p:cNvPr id="14350" name="Picture 14" descr="http://www.nina.be/static/FOTO/pe/17/5/14/album_large_749909.jpg">
            <a:hlinkClick r:id="rId12"/>
          </p:cNvPr>
          <p:cNvPicPr>
            <a:picLocks noChangeAspect="1" noChangeArrowheads="1"/>
          </p:cNvPicPr>
          <p:nvPr/>
        </p:nvPicPr>
        <p:blipFill>
          <a:blip r:embed="rId13" cstate="print"/>
          <a:srcRect/>
          <a:stretch>
            <a:fillRect/>
          </a:stretch>
        </p:blipFill>
        <p:spPr bwMode="auto">
          <a:xfrm>
            <a:off x="214282" y="1857364"/>
            <a:ext cx="2153435" cy="3233731"/>
          </a:xfrm>
          <a:prstGeom prst="rect">
            <a:avLst/>
          </a:prstGeom>
          <a:noFill/>
        </p:spPr>
      </p:pic>
      <p:pic>
        <p:nvPicPr>
          <p:cNvPr id="14352" name="Picture 16" descr="http://www.nina.be/static/FOTO/pe/1/8/2/album_large_749912.jpg">
            <a:hlinkClick r:id="rId14"/>
          </p:cNvPr>
          <p:cNvPicPr>
            <a:picLocks noChangeAspect="1" noChangeArrowheads="1"/>
          </p:cNvPicPr>
          <p:nvPr/>
        </p:nvPicPr>
        <p:blipFill>
          <a:blip r:embed="rId15" cstate="print"/>
          <a:srcRect/>
          <a:stretch>
            <a:fillRect/>
          </a:stretch>
        </p:blipFill>
        <p:spPr bwMode="auto">
          <a:xfrm>
            <a:off x="6072198" y="2643182"/>
            <a:ext cx="1772854" cy="266222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randombar(horizontal)">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4340"/>
                                        </p:tgtEl>
                                        <p:attrNameLst>
                                          <p:attrName>style.visibility</p:attrName>
                                        </p:attrNameLst>
                                      </p:cBhvr>
                                      <p:to>
                                        <p:strVal val="visible"/>
                                      </p:to>
                                    </p:set>
                                    <p:animEffect transition="in" filter="checkerboard(across)">
                                      <p:cBhvr>
                                        <p:cTn id="12" dur="500"/>
                                        <p:tgtEl>
                                          <p:spTgt spid="14340"/>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4346"/>
                                        </p:tgtEl>
                                        <p:attrNameLst>
                                          <p:attrName>style.visibility</p:attrName>
                                        </p:attrNameLst>
                                      </p:cBhvr>
                                      <p:to>
                                        <p:strVal val="visible"/>
                                      </p:to>
                                    </p:set>
                                    <p:animEffect transition="in" filter="checkerboard(across)">
                                      <p:cBhvr>
                                        <p:cTn id="17" dur="500"/>
                                        <p:tgtEl>
                                          <p:spTgt spid="14346"/>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14344"/>
                                        </p:tgtEl>
                                        <p:attrNameLst>
                                          <p:attrName>style.visibility</p:attrName>
                                        </p:attrNameLst>
                                      </p:cBhvr>
                                      <p:to>
                                        <p:strVal val="visible"/>
                                      </p:to>
                                    </p:set>
                                    <p:animEffect transition="in" filter="checkerboard(across)">
                                      <p:cBhvr>
                                        <p:cTn id="22" dur="500"/>
                                        <p:tgtEl>
                                          <p:spTgt spid="14344"/>
                                        </p:tgtEl>
                                      </p:cBhvr>
                                    </p:animEffect>
                                  </p:childTnLst>
                                </p:cTn>
                              </p:par>
                            </p:childTnLst>
                          </p:cTn>
                        </p:par>
                      </p:childTnLst>
                    </p:cTn>
                  </p:par>
                  <p:par>
                    <p:cTn id="23" fill="hold">
                      <p:stCondLst>
                        <p:cond delay="indefinite"/>
                      </p:stCondLst>
                      <p:childTnLst>
                        <p:par>
                          <p:cTn id="24" fill="hold">
                            <p:stCondLst>
                              <p:cond delay="0"/>
                            </p:stCondLst>
                            <p:childTnLst>
                              <p:par>
                                <p:cTn id="25" presetID="5" presetClass="entr" presetSubtype="10" fill="hold" nodeType="clickEffect">
                                  <p:stCondLst>
                                    <p:cond delay="0"/>
                                  </p:stCondLst>
                                  <p:childTnLst>
                                    <p:set>
                                      <p:cBhvr>
                                        <p:cTn id="26" dur="1" fill="hold">
                                          <p:stCondLst>
                                            <p:cond delay="0"/>
                                          </p:stCondLst>
                                        </p:cTn>
                                        <p:tgtEl>
                                          <p:spTgt spid="14352"/>
                                        </p:tgtEl>
                                        <p:attrNameLst>
                                          <p:attrName>style.visibility</p:attrName>
                                        </p:attrNameLst>
                                      </p:cBhvr>
                                      <p:to>
                                        <p:strVal val="visible"/>
                                      </p:to>
                                    </p:set>
                                    <p:animEffect transition="in" filter="checkerboard(across)">
                                      <p:cBhvr>
                                        <p:cTn id="27" dur="500"/>
                                        <p:tgtEl>
                                          <p:spTgt spid="14352"/>
                                        </p:tgtEl>
                                      </p:cBhvr>
                                    </p:animEffect>
                                  </p:childTnLst>
                                </p:cTn>
                              </p:par>
                            </p:childTnLst>
                          </p:cTn>
                        </p:par>
                      </p:childTnLst>
                    </p:cTn>
                  </p:par>
                  <p:par>
                    <p:cTn id="28" fill="hold">
                      <p:stCondLst>
                        <p:cond delay="indefinite"/>
                      </p:stCondLst>
                      <p:childTnLst>
                        <p:par>
                          <p:cTn id="29" fill="hold">
                            <p:stCondLst>
                              <p:cond delay="0"/>
                            </p:stCondLst>
                            <p:childTnLst>
                              <p:par>
                                <p:cTn id="30" presetID="5" presetClass="entr" presetSubtype="10" fill="hold" nodeType="clickEffect">
                                  <p:stCondLst>
                                    <p:cond delay="0"/>
                                  </p:stCondLst>
                                  <p:childTnLst>
                                    <p:set>
                                      <p:cBhvr>
                                        <p:cTn id="31" dur="1" fill="hold">
                                          <p:stCondLst>
                                            <p:cond delay="0"/>
                                          </p:stCondLst>
                                        </p:cTn>
                                        <p:tgtEl>
                                          <p:spTgt spid="14342"/>
                                        </p:tgtEl>
                                        <p:attrNameLst>
                                          <p:attrName>style.visibility</p:attrName>
                                        </p:attrNameLst>
                                      </p:cBhvr>
                                      <p:to>
                                        <p:strVal val="visible"/>
                                      </p:to>
                                    </p:set>
                                    <p:animEffect transition="in" filter="checkerboard(across)">
                                      <p:cBhvr>
                                        <p:cTn id="32" dur="500"/>
                                        <p:tgtEl>
                                          <p:spTgt spid="14342"/>
                                        </p:tgtEl>
                                      </p:cBhvr>
                                    </p:animEffect>
                                  </p:childTnLst>
                                </p:cTn>
                              </p:par>
                            </p:childTnLst>
                          </p:cTn>
                        </p:par>
                      </p:childTnLst>
                    </p:cTn>
                  </p:par>
                  <p:par>
                    <p:cTn id="33" fill="hold">
                      <p:stCondLst>
                        <p:cond delay="indefinite"/>
                      </p:stCondLst>
                      <p:childTnLst>
                        <p:par>
                          <p:cTn id="34" fill="hold">
                            <p:stCondLst>
                              <p:cond delay="0"/>
                            </p:stCondLst>
                            <p:childTnLst>
                              <p:par>
                                <p:cTn id="35" presetID="5" presetClass="entr" presetSubtype="10" fill="hold" nodeType="clickEffect">
                                  <p:stCondLst>
                                    <p:cond delay="0"/>
                                  </p:stCondLst>
                                  <p:childTnLst>
                                    <p:set>
                                      <p:cBhvr>
                                        <p:cTn id="36" dur="1" fill="hold">
                                          <p:stCondLst>
                                            <p:cond delay="0"/>
                                          </p:stCondLst>
                                        </p:cTn>
                                        <p:tgtEl>
                                          <p:spTgt spid="14350"/>
                                        </p:tgtEl>
                                        <p:attrNameLst>
                                          <p:attrName>style.visibility</p:attrName>
                                        </p:attrNameLst>
                                      </p:cBhvr>
                                      <p:to>
                                        <p:strVal val="visible"/>
                                      </p:to>
                                    </p:set>
                                    <p:animEffect transition="in" filter="checkerboard(across)">
                                      <p:cBhvr>
                                        <p:cTn id="37" dur="500"/>
                                        <p:tgtEl>
                                          <p:spTgt spid="14350"/>
                                        </p:tgtEl>
                                      </p:cBhvr>
                                    </p:animEffect>
                                  </p:childTnLst>
                                </p:cTn>
                              </p:par>
                            </p:childTnLst>
                          </p:cTn>
                        </p:par>
                      </p:childTnLst>
                    </p:cTn>
                  </p:par>
                  <p:par>
                    <p:cTn id="38" fill="hold">
                      <p:stCondLst>
                        <p:cond delay="indefinite"/>
                      </p:stCondLst>
                      <p:childTnLst>
                        <p:par>
                          <p:cTn id="39" fill="hold">
                            <p:stCondLst>
                              <p:cond delay="0"/>
                            </p:stCondLst>
                            <p:childTnLst>
                              <p:par>
                                <p:cTn id="40" presetID="5" presetClass="entr" presetSubtype="10" fill="hold" nodeType="clickEffect">
                                  <p:stCondLst>
                                    <p:cond delay="0"/>
                                  </p:stCondLst>
                                  <p:childTnLst>
                                    <p:set>
                                      <p:cBhvr>
                                        <p:cTn id="41" dur="1" fill="hold">
                                          <p:stCondLst>
                                            <p:cond delay="0"/>
                                          </p:stCondLst>
                                        </p:cTn>
                                        <p:tgtEl>
                                          <p:spTgt spid="14348"/>
                                        </p:tgtEl>
                                        <p:attrNameLst>
                                          <p:attrName>style.visibility</p:attrName>
                                        </p:attrNameLst>
                                      </p:cBhvr>
                                      <p:to>
                                        <p:strVal val="visible"/>
                                      </p:to>
                                    </p:set>
                                    <p:animEffect transition="in" filter="checkerboard(across)">
                                      <p:cBhvr>
                                        <p:cTn id="42" dur="500"/>
                                        <p:tgtEl>
                                          <p:spTgt spid="143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285852" y="1357298"/>
            <a:ext cx="6500858" cy="4154984"/>
          </a:xfrm>
          <a:prstGeom prst="rect">
            <a:avLst/>
          </a:prstGeom>
          <a:noFill/>
        </p:spPr>
        <p:txBody>
          <a:bodyPr wrap="square" rtlCol="0">
            <a:spAutoFit/>
          </a:bodyPr>
          <a:lstStyle/>
          <a:p>
            <a:pPr algn="ctr"/>
            <a:r>
              <a:rPr lang="nl-BE" sz="4400" dirty="0" smtClean="0"/>
              <a:t>Wat we in de vorige dia zagen was dat er  overal rood tinten inzaten dit is dan ook het kleur van deze winter zowel in de accessoires  als in de kleren </a:t>
            </a:r>
            <a:endParaRPr lang="nl-BE" sz="44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3" presetClass="entr" presetSubtype="16"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plus(in)">
                                      <p:cBhvr>
                                        <p:cTn id="7" dur="20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785918" y="285728"/>
            <a:ext cx="5929354" cy="707886"/>
          </a:xfrm>
          <a:prstGeom prst="rect">
            <a:avLst/>
          </a:prstGeom>
          <a:noFill/>
        </p:spPr>
        <p:txBody>
          <a:bodyPr wrap="square" rtlCol="0">
            <a:spAutoFit/>
          </a:bodyPr>
          <a:lstStyle/>
          <a:p>
            <a:pPr algn="ctr"/>
            <a:r>
              <a:rPr lang="nl-BE" sz="4000" dirty="0" smtClean="0">
                <a:latin typeface="Algerian" pitchFamily="82" charset="0"/>
              </a:rPr>
              <a:t>vrouwenlaarzen</a:t>
            </a:r>
            <a:endParaRPr lang="nl-BE" sz="4000" dirty="0">
              <a:latin typeface="Algerian" pitchFamily="82" charset="0"/>
            </a:endParaRPr>
          </a:p>
        </p:txBody>
      </p:sp>
      <p:pic>
        <p:nvPicPr>
          <p:cNvPr id="15362" name="Picture 2" descr="http://img.zita.be/tmp/250/250/r/fashionnl/1219305394-29.jpg"/>
          <p:cNvPicPr>
            <a:picLocks noChangeAspect="1" noChangeArrowheads="1"/>
          </p:cNvPicPr>
          <p:nvPr/>
        </p:nvPicPr>
        <p:blipFill>
          <a:blip r:embed="rId2" cstate="print"/>
          <a:srcRect/>
          <a:stretch>
            <a:fillRect/>
          </a:stretch>
        </p:blipFill>
        <p:spPr bwMode="auto">
          <a:xfrm rot="20918591">
            <a:off x="660397" y="2867033"/>
            <a:ext cx="2563173" cy="2912697"/>
          </a:xfrm>
          <a:prstGeom prst="rect">
            <a:avLst/>
          </a:prstGeom>
          <a:noFill/>
        </p:spPr>
      </p:pic>
      <p:pic>
        <p:nvPicPr>
          <p:cNvPr id="15364" name="Picture 4" descr="http://static.aanbodpagina.nl/aa_images/nl/normal/1101021_1.jpg"/>
          <p:cNvPicPr>
            <a:picLocks noChangeAspect="1" noChangeArrowheads="1"/>
          </p:cNvPicPr>
          <p:nvPr/>
        </p:nvPicPr>
        <p:blipFill>
          <a:blip r:embed="rId3" cstate="print"/>
          <a:srcRect/>
          <a:stretch>
            <a:fillRect/>
          </a:stretch>
        </p:blipFill>
        <p:spPr bwMode="auto">
          <a:xfrm rot="787135">
            <a:off x="4731972" y="2009554"/>
            <a:ext cx="2381250" cy="3571875"/>
          </a:xfrm>
          <a:prstGeom prst="rect">
            <a:avLst/>
          </a:prstGeom>
          <a:noFill/>
        </p:spPr>
      </p:pic>
      <p:pic>
        <p:nvPicPr>
          <p:cNvPr id="15368" name="Picture 8" descr="http://www.3suisses.be/FRONT/DE_CN/IMAGESPRODUIT/STBRICE/vis_zoom/5/4/3/3/54336.jpg"/>
          <p:cNvPicPr>
            <a:picLocks noChangeAspect="1" noChangeArrowheads="1"/>
          </p:cNvPicPr>
          <p:nvPr/>
        </p:nvPicPr>
        <p:blipFill>
          <a:blip r:embed="rId4" cstate="print"/>
          <a:srcRect/>
          <a:stretch>
            <a:fillRect/>
          </a:stretch>
        </p:blipFill>
        <p:spPr bwMode="auto">
          <a:xfrm>
            <a:off x="2500298" y="2500306"/>
            <a:ext cx="2714644" cy="2714644"/>
          </a:xfrm>
          <a:prstGeom prst="rect">
            <a:avLst/>
          </a:prstGeom>
          <a:noFill/>
        </p:spPr>
      </p:pic>
      <p:pic>
        <p:nvPicPr>
          <p:cNvPr id="15372" name="Picture 12" descr="http://static.marktplaza.nl/images/1/10/7766510.jpg"/>
          <p:cNvPicPr>
            <a:picLocks noChangeAspect="1" noChangeArrowheads="1"/>
          </p:cNvPicPr>
          <p:nvPr/>
        </p:nvPicPr>
        <p:blipFill>
          <a:blip r:embed="rId5" cstate="print"/>
          <a:srcRect/>
          <a:stretch>
            <a:fillRect/>
          </a:stretch>
        </p:blipFill>
        <p:spPr bwMode="auto">
          <a:xfrm rot="20573576">
            <a:off x="6858016" y="2357430"/>
            <a:ext cx="1857388" cy="3239630"/>
          </a:xfrm>
          <a:prstGeom prst="rect">
            <a:avLst/>
          </a:prstGeom>
          <a:noFill/>
        </p:spPr>
      </p:pic>
      <p:pic>
        <p:nvPicPr>
          <p:cNvPr id="15374" name="Picture 14" descr="http://www.weloveshopping.nl/wp-content/uploads/2009/08/knielaarzen.jpg"/>
          <p:cNvPicPr>
            <a:picLocks noChangeAspect="1" noChangeArrowheads="1"/>
          </p:cNvPicPr>
          <p:nvPr/>
        </p:nvPicPr>
        <p:blipFill>
          <a:blip r:embed="rId6" cstate="print"/>
          <a:srcRect/>
          <a:stretch>
            <a:fillRect/>
          </a:stretch>
        </p:blipFill>
        <p:spPr bwMode="auto">
          <a:xfrm>
            <a:off x="0" y="0"/>
            <a:ext cx="9144000" cy="6874686"/>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ppt_w</p:attrName>
                                        </p:attrNameLst>
                                      </p:cBhvr>
                                      <p:tavLst>
                                        <p:tav tm="0" fmla="#ppt_w*sin(2.5*pi*$)">
                                          <p:val>
                                            <p:fltVal val="0"/>
                                          </p:val>
                                        </p:tav>
                                        <p:tav tm="100000">
                                          <p:val>
                                            <p:fltVal val="1"/>
                                          </p:val>
                                        </p:tav>
                                      </p:tavLst>
                                    </p:anim>
                                    <p:anim calcmode="lin" valueType="num">
                                      <p:cBhvr>
                                        <p:cTn id="9" dur="20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nodeType="clickEffect">
                                  <p:stCondLst>
                                    <p:cond delay="0"/>
                                  </p:stCondLst>
                                  <p:childTnLst>
                                    <p:set>
                                      <p:cBhvr>
                                        <p:cTn id="13" dur="1" fill="hold">
                                          <p:stCondLst>
                                            <p:cond delay="0"/>
                                          </p:stCondLst>
                                        </p:cTn>
                                        <p:tgtEl>
                                          <p:spTgt spid="15362"/>
                                        </p:tgtEl>
                                        <p:attrNameLst>
                                          <p:attrName>style.visibility</p:attrName>
                                        </p:attrNameLst>
                                      </p:cBhvr>
                                      <p:to>
                                        <p:strVal val="visible"/>
                                      </p:to>
                                    </p:set>
                                    <p:animEffect transition="in" filter="diamond(in)">
                                      <p:cBhvr>
                                        <p:cTn id="14" dur="2000"/>
                                        <p:tgtEl>
                                          <p:spTgt spid="15362"/>
                                        </p:tgtEl>
                                      </p:cBhvr>
                                    </p:animEffect>
                                  </p:childTnLst>
                                </p:cTn>
                              </p:par>
                            </p:childTnLst>
                          </p:cTn>
                        </p:par>
                      </p:childTnLst>
                    </p:cTn>
                  </p:par>
                  <p:par>
                    <p:cTn id="15" fill="hold">
                      <p:stCondLst>
                        <p:cond delay="indefinite"/>
                      </p:stCondLst>
                      <p:childTnLst>
                        <p:par>
                          <p:cTn id="16" fill="hold">
                            <p:stCondLst>
                              <p:cond delay="0"/>
                            </p:stCondLst>
                            <p:childTnLst>
                              <p:par>
                                <p:cTn id="17" presetID="8" presetClass="entr" presetSubtype="16" fill="hold" nodeType="clickEffect">
                                  <p:stCondLst>
                                    <p:cond delay="0"/>
                                  </p:stCondLst>
                                  <p:childTnLst>
                                    <p:set>
                                      <p:cBhvr>
                                        <p:cTn id="18" dur="1" fill="hold">
                                          <p:stCondLst>
                                            <p:cond delay="0"/>
                                          </p:stCondLst>
                                        </p:cTn>
                                        <p:tgtEl>
                                          <p:spTgt spid="15364"/>
                                        </p:tgtEl>
                                        <p:attrNameLst>
                                          <p:attrName>style.visibility</p:attrName>
                                        </p:attrNameLst>
                                      </p:cBhvr>
                                      <p:to>
                                        <p:strVal val="visible"/>
                                      </p:to>
                                    </p:set>
                                    <p:animEffect transition="in" filter="diamond(in)">
                                      <p:cBhvr>
                                        <p:cTn id="19" dur="2000"/>
                                        <p:tgtEl>
                                          <p:spTgt spid="15364"/>
                                        </p:tgtEl>
                                      </p:cBhvr>
                                    </p:animEffect>
                                  </p:childTnLst>
                                </p:cTn>
                              </p:par>
                            </p:childTnLst>
                          </p:cTn>
                        </p:par>
                      </p:childTnLst>
                    </p:cTn>
                  </p:par>
                  <p:par>
                    <p:cTn id="20" fill="hold">
                      <p:stCondLst>
                        <p:cond delay="indefinite"/>
                      </p:stCondLst>
                      <p:childTnLst>
                        <p:par>
                          <p:cTn id="21" fill="hold">
                            <p:stCondLst>
                              <p:cond delay="0"/>
                            </p:stCondLst>
                            <p:childTnLst>
                              <p:par>
                                <p:cTn id="22" presetID="8" presetClass="entr" presetSubtype="16" fill="hold" nodeType="clickEffect">
                                  <p:stCondLst>
                                    <p:cond delay="0"/>
                                  </p:stCondLst>
                                  <p:childTnLst>
                                    <p:set>
                                      <p:cBhvr>
                                        <p:cTn id="23" dur="1" fill="hold">
                                          <p:stCondLst>
                                            <p:cond delay="0"/>
                                          </p:stCondLst>
                                        </p:cTn>
                                        <p:tgtEl>
                                          <p:spTgt spid="15368"/>
                                        </p:tgtEl>
                                        <p:attrNameLst>
                                          <p:attrName>style.visibility</p:attrName>
                                        </p:attrNameLst>
                                      </p:cBhvr>
                                      <p:to>
                                        <p:strVal val="visible"/>
                                      </p:to>
                                    </p:set>
                                    <p:animEffect transition="in" filter="diamond(in)">
                                      <p:cBhvr>
                                        <p:cTn id="24" dur="2000"/>
                                        <p:tgtEl>
                                          <p:spTgt spid="15368"/>
                                        </p:tgtEl>
                                      </p:cBhvr>
                                    </p:animEffect>
                                  </p:childTnLst>
                                </p:cTn>
                              </p:par>
                            </p:childTnLst>
                          </p:cTn>
                        </p:par>
                      </p:childTnLst>
                    </p:cTn>
                  </p:par>
                  <p:par>
                    <p:cTn id="25" fill="hold">
                      <p:stCondLst>
                        <p:cond delay="indefinite"/>
                      </p:stCondLst>
                      <p:childTnLst>
                        <p:par>
                          <p:cTn id="26" fill="hold">
                            <p:stCondLst>
                              <p:cond delay="0"/>
                            </p:stCondLst>
                            <p:childTnLst>
                              <p:par>
                                <p:cTn id="27" presetID="8" presetClass="entr" presetSubtype="16" fill="hold" nodeType="clickEffect">
                                  <p:stCondLst>
                                    <p:cond delay="0"/>
                                  </p:stCondLst>
                                  <p:childTnLst>
                                    <p:set>
                                      <p:cBhvr>
                                        <p:cTn id="28" dur="1" fill="hold">
                                          <p:stCondLst>
                                            <p:cond delay="0"/>
                                          </p:stCondLst>
                                        </p:cTn>
                                        <p:tgtEl>
                                          <p:spTgt spid="15372"/>
                                        </p:tgtEl>
                                        <p:attrNameLst>
                                          <p:attrName>style.visibility</p:attrName>
                                        </p:attrNameLst>
                                      </p:cBhvr>
                                      <p:to>
                                        <p:strVal val="visible"/>
                                      </p:to>
                                    </p:set>
                                    <p:animEffect transition="in" filter="diamond(in)">
                                      <p:cBhvr>
                                        <p:cTn id="29" dur="2000"/>
                                        <p:tgtEl>
                                          <p:spTgt spid="15372"/>
                                        </p:tgtEl>
                                      </p:cBhvr>
                                    </p:animEffect>
                                  </p:childTnLst>
                                </p:cTn>
                              </p:par>
                            </p:childTnLst>
                          </p:cTn>
                        </p:par>
                      </p:childTnLst>
                    </p:cTn>
                  </p:par>
                  <p:par>
                    <p:cTn id="30" fill="hold">
                      <p:stCondLst>
                        <p:cond delay="indefinite"/>
                      </p:stCondLst>
                      <p:childTnLst>
                        <p:par>
                          <p:cTn id="31" fill="hold">
                            <p:stCondLst>
                              <p:cond delay="0"/>
                            </p:stCondLst>
                            <p:childTnLst>
                              <p:par>
                                <p:cTn id="32" presetID="35" presetClass="entr" presetSubtype="0" fill="hold" nodeType="clickEffect">
                                  <p:stCondLst>
                                    <p:cond delay="0"/>
                                  </p:stCondLst>
                                  <p:childTnLst>
                                    <p:set>
                                      <p:cBhvr>
                                        <p:cTn id="33" dur="1" fill="hold">
                                          <p:stCondLst>
                                            <p:cond delay="0"/>
                                          </p:stCondLst>
                                        </p:cTn>
                                        <p:tgtEl>
                                          <p:spTgt spid="15374"/>
                                        </p:tgtEl>
                                        <p:attrNameLst>
                                          <p:attrName>style.visibility</p:attrName>
                                        </p:attrNameLst>
                                      </p:cBhvr>
                                      <p:to>
                                        <p:strVal val="visible"/>
                                      </p:to>
                                    </p:set>
                                    <p:animEffect transition="in" filter="fade">
                                      <p:cBhvr>
                                        <p:cTn id="34" dur="2000"/>
                                        <p:tgtEl>
                                          <p:spTgt spid="15374"/>
                                        </p:tgtEl>
                                      </p:cBhvr>
                                    </p:animEffect>
                                    <p:anim calcmode="lin" valueType="num">
                                      <p:cBhvr>
                                        <p:cTn id="35" dur="2000" fill="hold"/>
                                        <p:tgtEl>
                                          <p:spTgt spid="15374"/>
                                        </p:tgtEl>
                                        <p:attrNameLst>
                                          <p:attrName>style.rotation</p:attrName>
                                        </p:attrNameLst>
                                      </p:cBhvr>
                                      <p:tavLst>
                                        <p:tav tm="0">
                                          <p:val>
                                            <p:fltVal val="720"/>
                                          </p:val>
                                        </p:tav>
                                        <p:tav tm="100000">
                                          <p:val>
                                            <p:fltVal val="0"/>
                                          </p:val>
                                        </p:tav>
                                      </p:tavLst>
                                    </p:anim>
                                    <p:anim calcmode="lin" valueType="num">
                                      <p:cBhvr>
                                        <p:cTn id="36" dur="2000" fill="hold"/>
                                        <p:tgtEl>
                                          <p:spTgt spid="15374"/>
                                        </p:tgtEl>
                                        <p:attrNameLst>
                                          <p:attrName>ppt_h</p:attrName>
                                        </p:attrNameLst>
                                      </p:cBhvr>
                                      <p:tavLst>
                                        <p:tav tm="0">
                                          <p:val>
                                            <p:fltVal val="0"/>
                                          </p:val>
                                        </p:tav>
                                        <p:tav tm="100000">
                                          <p:val>
                                            <p:strVal val="#ppt_h"/>
                                          </p:val>
                                        </p:tav>
                                      </p:tavLst>
                                    </p:anim>
                                    <p:anim calcmode="lin" valueType="num">
                                      <p:cBhvr>
                                        <p:cTn id="37" dur="2000" fill="hold"/>
                                        <p:tgtEl>
                                          <p:spTgt spid="15374"/>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kstvak 3"/>
          <p:cNvSpPr txBox="1"/>
          <p:nvPr/>
        </p:nvSpPr>
        <p:spPr>
          <a:xfrm>
            <a:off x="1928794" y="0"/>
            <a:ext cx="5643602" cy="1200329"/>
          </a:xfrm>
          <a:prstGeom prst="rect">
            <a:avLst/>
          </a:prstGeom>
          <a:noFill/>
        </p:spPr>
        <p:txBody>
          <a:bodyPr wrap="square" rtlCol="0">
            <a:spAutoFit/>
          </a:bodyPr>
          <a:lstStyle/>
          <a:p>
            <a:pPr algn="ctr"/>
            <a:r>
              <a:rPr lang="nl-BE" sz="3600" dirty="0" smtClean="0">
                <a:latin typeface="Algerian" pitchFamily="82" charset="0"/>
              </a:rPr>
              <a:t>Kapsels voor deze winter </a:t>
            </a:r>
            <a:endParaRPr lang="nl-BE" sz="3600" dirty="0">
              <a:latin typeface="Algerian" pitchFamily="82" charset="0"/>
            </a:endParaRPr>
          </a:p>
        </p:txBody>
      </p:sp>
      <p:pic>
        <p:nvPicPr>
          <p:cNvPr id="17410" name="Picture 2" descr="Contrast kapsels"/>
          <p:cNvPicPr>
            <a:picLocks noChangeAspect="1" noChangeArrowheads="1"/>
          </p:cNvPicPr>
          <p:nvPr/>
        </p:nvPicPr>
        <p:blipFill>
          <a:blip r:embed="rId2" cstate="print"/>
          <a:srcRect/>
          <a:stretch>
            <a:fillRect/>
          </a:stretch>
        </p:blipFill>
        <p:spPr bwMode="auto">
          <a:xfrm>
            <a:off x="214282" y="1142984"/>
            <a:ext cx="2524116" cy="2524116"/>
          </a:xfrm>
          <a:prstGeom prst="rect">
            <a:avLst/>
          </a:prstGeom>
          <a:noFill/>
        </p:spPr>
      </p:pic>
      <p:pic>
        <p:nvPicPr>
          <p:cNvPr id="17412" name="Picture 4" descr="Contrast kapsels"/>
          <p:cNvPicPr>
            <a:picLocks noChangeAspect="1" noChangeArrowheads="1"/>
          </p:cNvPicPr>
          <p:nvPr/>
        </p:nvPicPr>
        <p:blipFill>
          <a:blip r:embed="rId3" cstate="print"/>
          <a:srcRect/>
          <a:stretch>
            <a:fillRect/>
          </a:stretch>
        </p:blipFill>
        <p:spPr bwMode="auto">
          <a:xfrm>
            <a:off x="3500430" y="4214818"/>
            <a:ext cx="2452678" cy="2452678"/>
          </a:xfrm>
          <a:prstGeom prst="rect">
            <a:avLst/>
          </a:prstGeom>
          <a:noFill/>
        </p:spPr>
      </p:pic>
      <p:pic>
        <p:nvPicPr>
          <p:cNvPr id="17414" name="Picture 6" descr="Contrast kapsels"/>
          <p:cNvPicPr>
            <a:picLocks noChangeAspect="1" noChangeArrowheads="1"/>
          </p:cNvPicPr>
          <p:nvPr/>
        </p:nvPicPr>
        <p:blipFill>
          <a:blip r:embed="rId4" cstate="print"/>
          <a:srcRect/>
          <a:stretch>
            <a:fillRect/>
          </a:stretch>
        </p:blipFill>
        <p:spPr bwMode="auto">
          <a:xfrm>
            <a:off x="6072198" y="1285860"/>
            <a:ext cx="2881306" cy="2881306"/>
          </a:xfrm>
          <a:prstGeom prst="rect">
            <a:avLst/>
          </a:prstGeom>
          <a:noFill/>
        </p:spPr>
      </p:pic>
      <p:pic>
        <p:nvPicPr>
          <p:cNvPr id="17416" name="Picture 8" descr="Contrast kapsels"/>
          <p:cNvPicPr>
            <a:picLocks noChangeAspect="1" noChangeArrowheads="1"/>
          </p:cNvPicPr>
          <p:nvPr/>
        </p:nvPicPr>
        <p:blipFill>
          <a:blip r:embed="rId5" cstate="print"/>
          <a:srcRect/>
          <a:stretch>
            <a:fillRect/>
          </a:stretch>
        </p:blipFill>
        <p:spPr bwMode="auto">
          <a:xfrm>
            <a:off x="0" y="3786190"/>
            <a:ext cx="2786082" cy="2786082"/>
          </a:xfrm>
          <a:prstGeom prst="rect">
            <a:avLst/>
          </a:prstGeom>
          <a:noFill/>
        </p:spPr>
      </p:pic>
      <p:pic>
        <p:nvPicPr>
          <p:cNvPr id="17418" name="Picture 10" descr="Contrast kapsels"/>
          <p:cNvPicPr>
            <a:picLocks noChangeAspect="1" noChangeArrowheads="1"/>
          </p:cNvPicPr>
          <p:nvPr/>
        </p:nvPicPr>
        <p:blipFill>
          <a:blip r:embed="rId6" cstate="print"/>
          <a:srcRect/>
          <a:stretch>
            <a:fillRect/>
          </a:stretch>
        </p:blipFill>
        <p:spPr bwMode="auto">
          <a:xfrm>
            <a:off x="3071802" y="1357298"/>
            <a:ext cx="2571768" cy="2571768"/>
          </a:xfrm>
          <a:prstGeom prst="rect">
            <a:avLst/>
          </a:prstGeom>
          <a:noFill/>
        </p:spPr>
      </p:pic>
      <p:pic>
        <p:nvPicPr>
          <p:cNvPr id="17420" name="Picture 12" descr="Contrast kapsels"/>
          <p:cNvPicPr>
            <a:picLocks noChangeAspect="1" noChangeArrowheads="1"/>
          </p:cNvPicPr>
          <p:nvPr/>
        </p:nvPicPr>
        <p:blipFill>
          <a:blip r:embed="rId7" cstate="print"/>
          <a:srcRect/>
          <a:stretch>
            <a:fillRect/>
          </a:stretch>
        </p:blipFill>
        <p:spPr bwMode="auto">
          <a:xfrm>
            <a:off x="6286512" y="4357670"/>
            <a:ext cx="2500330" cy="2500330"/>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2000"/>
                                        <p:tgtEl>
                                          <p:spTgt spid="4">
                                            <p:txEl>
                                              <p:pRg st="0" end="0"/>
                                            </p:txEl>
                                          </p:spTgt>
                                        </p:tgtEl>
                                      </p:cBhvr>
                                    </p:animEffect>
                                    <p:anim calcmode="lin" valueType="num">
                                      <p:cBhvr>
                                        <p:cTn id="8" dur="2000" fill="hold"/>
                                        <p:tgtEl>
                                          <p:spTgt spid="4">
                                            <p:txEl>
                                              <p:pRg st="0" end="0"/>
                                            </p:txEl>
                                          </p:spTgt>
                                        </p:tgtEl>
                                        <p:attrNameLst>
                                          <p:attrName>style.rotation</p:attrName>
                                        </p:attrNameLst>
                                      </p:cBhvr>
                                      <p:tavLst>
                                        <p:tav tm="0">
                                          <p:val>
                                            <p:fltVal val="720"/>
                                          </p:val>
                                        </p:tav>
                                        <p:tav tm="100000">
                                          <p:val>
                                            <p:fltVal val="0"/>
                                          </p:val>
                                        </p:tav>
                                      </p:tavLst>
                                    </p:anim>
                                    <p:anim calcmode="lin" valueType="num">
                                      <p:cBhvr>
                                        <p:cTn id="9" dur="2000" fill="hold"/>
                                        <p:tgtEl>
                                          <p:spTgt spid="4">
                                            <p:txEl>
                                              <p:pRg st="0" end="0"/>
                                            </p:txEl>
                                          </p:spTgt>
                                        </p:tgtEl>
                                        <p:attrNameLst>
                                          <p:attrName>ppt_h</p:attrName>
                                        </p:attrNameLst>
                                      </p:cBhvr>
                                      <p:tavLst>
                                        <p:tav tm="0">
                                          <p:val>
                                            <p:fltVal val="0"/>
                                          </p:val>
                                        </p:tav>
                                        <p:tav tm="100000">
                                          <p:val>
                                            <p:strVal val="#ppt_h"/>
                                          </p:val>
                                        </p:tav>
                                      </p:tavLst>
                                    </p:anim>
                                    <p:anim calcmode="lin" valueType="num">
                                      <p:cBhvr>
                                        <p:cTn id="10" dur="2000" fill="hold"/>
                                        <p:tgtEl>
                                          <p:spTgt spid="4">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nodeType="clickEffect">
                                  <p:stCondLst>
                                    <p:cond delay="0"/>
                                  </p:stCondLst>
                                  <p:childTnLst>
                                    <p:set>
                                      <p:cBhvr>
                                        <p:cTn id="14" dur="1" fill="hold">
                                          <p:stCondLst>
                                            <p:cond delay="0"/>
                                          </p:stCondLst>
                                        </p:cTn>
                                        <p:tgtEl>
                                          <p:spTgt spid="17410"/>
                                        </p:tgtEl>
                                        <p:attrNameLst>
                                          <p:attrName>style.visibility</p:attrName>
                                        </p:attrNameLst>
                                      </p:cBhvr>
                                      <p:to>
                                        <p:strVal val="visible"/>
                                      </p:to>
                                    </p:set>
                                    <p:anim calcmode="lin" valueType="num">
                                      <p:cBhvr additive="base">
                                        <p:cTn id="15" dur="500" fill="hold"/>
                                        <p:tgtEl>
                                          <p:spTgt spid="17410"/>
                                        </p:tgtEl>
                                        <p:attrNameLst>
                                          <p:attrName>ppt_x</p:attrName>
                                        </p:attrNameLst>
                                      </p:cBhvr>
                                      <p:tavLst>
                                        <p:tav tm="0">
                                          <p:val>
                                            <p:strVal val="#ppt_x"/>
                                          </p:val>
                                        </p:tav>
                                        <p:tav tm="100000">
                                          <p:val>
                                            <p:strVal val="#ppt_x"/>
                                          </p:val>
                                        </p:tav>
                                      </p:tavLst>
                                    </p:anim>
                                    <p:anim calcmode="lin" valueType="num">
                                      <p:cBhvr additive="base">
                                        <p:cTn id="16" dur="500" fill="hold"/>
                                        <p:tgtEl>
                                          <p:spTgt spid="17410"/>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17418"/>
                                        </p:tgtEl>
                                        <p:attrNameLst>
                                          <p:attrName>style.visibility</p:attrName>
                                        </p:attrNameLst>
                                      </p:cBhvr>
                                      <p:to>
                                        <p:strVal val="visible"/>
                                      </p:to>
                                    </p:set>
                                    <p:anim calcmode="lin" valueType="num">
                                      <p:cBhvr additive="base">
                                        <p:cTn id="21" dur="500" fill="hold"/>
                                        <p:tgtEl>
                                          <p:spTgt spid="17418"/>
                                        </p:tgtEl>
                                        <p:attrNameLst>
                                          <p:attrName>ppt_x</p:attrName>
                                        </p:attrNameLst>
                                      </p:cBhvr>
                                      <p:tavLst>
                                        <p:tav tm="0">
                                          <p:val>
                                            <p:strVal val="#ppt_x"/>
                                          </p:val>
                                        </p:tav>
                                        <p:tav tm="100000">
                                          <p:val>
                                            <p:strVal val="#ppt_x"/>
                                          </p:val>
                                        </p:tav>
                                      </p:tavLst>
                                    </p:anim>
                                    <p:anim calcmode="lin" valueType="num">
                                      <p:cBhvr additive="base">
                                        <p:cTn id="22" dur="500" fill="hold"/>
                                        <p:tgtEl>
                                          <p:spTgt spid="17418"/>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17414"/>
                                        </p:tgtEl>
                                        <p:attrNameLst>
                                          <p:attrName>style.visibility</p:attrName>
                                        </p:attrNameLst>
                                      </p:cBhvr>
                                      <p:to>
                                        <p:strVal val="visible"/>
                                      </p:to>
                                    </p:set>
                                    <p:anim calcmode="lin" valueType="num">
                                      <p:cBhvr additive="base">
                                        <p:cTn id="27" dur="500" fill="hold"/>
                                        <p:tgtEl>
                                          <p:spTgt spid="17414"/>
                                        </p:tgtEl>
                                        <p:attrNameLst>
                                          <p:attrName>ppt_x</p:attrName>
                                        </p:attrNameLst>
                                      </p:cBhvr>
                                      <p:tavLst>
                                        <p:tav tm="0">
                                          <p:val>
                                            <p:strVal val="#ppt_x"/>
                                          </p:val>
                                        </p:tav>
                                        <p:tav tm="100000">
                                          <p:val>
                                            <p:strVal val="#ppt_x"/>
                                          </p:val>
                                        </p:tav>
                                      </p:tavLst>
                                    </p:anim>
                                    <p:anim calcmode="lin" valueType="num">
                                      <p:cBhvr additive="base">
                                        <p:cTn id="28" dur="500" fill="hold"/>
                                        <p:tgtEl>
                                          <p:spTgt spid="17414"/>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17416"/>
                                        </p:tgtEl>
                                        <p:attrNameLst>
                                          <p:attrName>style.visibility</p:attrName>
                                        </p:attrNameLst>
                                      </p:cBhvr>
                                      <p:to>
                                        <p:strVal val="visible"/>
                                      </p:to>
                                    </p:set>
                                    <p:anim calcmode="lin" valueType="num">
                                      <p:cBhvr additive="base">
                                        <p:cTn id="33" dur="500" fill="hold"/>
                                        <p:tgtEl>
                                          <p:spTgt spid="17416"/>
                                        </p:tgtEl>
                                        <p:attrNameLst>
                                          <p:attrName>ppt_x</p:attrName>
                                        </p:attrNameLst>
                                      </p:cBhvr>
                                      <p:tavLst>
                                        <p:tav tm="0">
                                          <p:val>
                                            <p:strVal val="#ppt_x"/>
                                          </p:val>
                                        </p:tav>
                                        <p:tav tm="100000">
                                          <p:val>
                                            <p:strVal val="#ppt_x"/>
                                          </p:val>
                                        </p:tav>
                                      </p:tavLst>
                                    </p:anim>
                                    <p:anim calcmode="lin" valueType="num">
                                      <p:cBhvr additive="base">
                                        <p:cTn id="34" dur="500" fill="hold"/>
                                        <p:tgtEl>
                                          <p:spTgt spid="17416"/>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17412"/>
                                        </p:tgtEl>
                                        <p:attrNameLst>
                                          <p:attrName>style.visibility</p:attrName>
                                        </p:attrNameLst>
                                      </p:cBhvr>
                                      <p:to>
                                        <p:strVal val="visible"/>
                                      </p:to>
                                    </p:set>
                                    <p:anim calcmode="lin" valueType="num">
                                      <p:cBhvr additive="base">
                                        <p:cTn id="39" dur="500" fill="hold"/>
                                        <p:tgtEl>
                                          <p:spTgt spid="17412"/>
                                        </p:tgtEl>
                                        <p:attrNameLst>
                                          <p:attrName>ppt_x</p:attrName>
                                        </p:attrNameLst>
                                      </p:cBhvr>
                                      <p:tavLst>
                                        <p:tav tm="0">
                                          <p:val>
                                            <p:strVal val="#ppt_x"/>
                                          </p:val>
                                        </p:tav>
                                        <p:tav tm="100000">
                                          <p:val>
                                            <p:strVal val="#ppt_x"/>
                                          </p:val>
                                        </p:tav>
                                      </p:tavLst>
                                    </p:anim>
                                    <p:anim calcmode="lin" valueType="num">
                                      <p:cBhvr additive="base">
                                        <p:cTn id="40" dur="500" fill="hold"/>
                                        <p:tgtEl>
                                          <p:spTgt spid="17412"/>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17420"/>
                                        </p:tgtEl>
                                        <p:attrNameLst>
                                          <p:attrName>style.visibility</p:attrName>
                                        </p:attrNameLst>
                                      </p:cBhvr>
                                      <p:to>
                                        <p:strVal val="visible"/>
                                      </p:to>
                                    </p:set>
                                    <p:anim calcmode="lin" valueType="num">
                                      <p:cBhvr additive="base">
                                        <p:cTn id="45" dur="500" fill="hold"/>
                                        <p:tgtEl>
                                          <p:spTgt spid="17420"/>
                                        </p:tgtEl>
                                        <p:attrNameLst>
                                          <p:attrName>ppt_x</p:attrName>
                                        </p:attrNameLst>
                                      </p:cBhvr>
                                      <p:tavLst>
                                        <p:tav tm="0">
                                          <p:val>
                                            <p:strVal val="#ppt_x"/>
                                          </p:val>
                                        </p:tav>
                                        <p:tav tm="100000">
                                          <p:val>
                                            <p:strVal val="#ppt_x"/>
                                          </p:val>
                                        </p:tav>
                                      </p:tavLst>
                                    </p:anim>
                                    <p:anim calcmode="lin" valueType="num">
                                      <p:cBhvr additive="base">
                                        <p:cTn id="46" dur="500" fill="hold"/>
                                        <p:tgtEl>
                                          <p:spTgt spid="1742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428596" y="0"/>
            <a:ext cx="8229600" cy="1143000"/>
          </a:xfrm>
        </p:spPr>
        <p:txBody>
          <a:bodyPr/>
          <a:lstStyle/>
          <a:p>
            <a:r>
              <a:rPr lang="nl-BE" dirty="0" err="1" smtClean="0">
                <a:latin typeface="Algerian" pitchFamily="82" charset="0"/>
              </a:rPr>
              <a:t>Beatuy</a:t>
            </a:r>
            <a:r>
              <a:rPr lang="nl-BE" dirty="0" smtClean="0">
                <a:latin typeface="Algerian" pitchFamily="82" charset="0"/>
              </a:rPr>
              <a:t> and </a:t>
            </a:r>
            <a:r>
              <a:rPr lang="nl-BE" dirty="0" err="1" smtClean="0">
                <a:latin typeface="Algerian" pitchFamily="82" charset="0"/>
              </a:rPr>
              <a:t>Makeup</a:t>
            </a:r>
            <a:endParaRPr lang="nl-BE" dirty="0">
              <a:latin typeface="Algerian" pitchFamily="82" charset="0"/>
            </a:endParaRPr>
          </a:p>
        </p:txBody>
      </p:sp>
      <p:pic>
        <p:nvPicPr>
          <p:cNvPr id="18434" name="Picture 2" descr="Trends in makeup for Fall and winter">
            <a:hlinkClick r:id="rId2" tooltip="Trends in makeup for Fall and winter"/>
          </p:cNvPr>
          <p:cNvPicPr>
            <a:picLocks noChangeAspect="1" noChangeArrowheads="1"/>
          </p:cNvPicPr>
          <p:nvPr/>
        </p:nvPicPr>
        <p:blipFill>
          <a:blip r:embed="rId3" cstate="print"/>
          <a:srcRect/>
          <a:stretch>
            <a:fillRect/>
          </a:stretch>
        </p:blipFill>
        <p:spPr bwMode="auto">
          <a:xfrm>
            <a:off x="1643042" y="1142984"/>
            <a:ext cx="5524535" cy="2071702"/>
          </a:xfrm>
          <a:prstGeom prst="rect">
            <a:avLst/>
          </a:prstGeom>
          <a:noFill/>
        </p:spPr>
      </p:pic>
      <p:pic>
        <p:nvPicPr>
          <p:cNvPr id="18436" name="Picture 4" descr="Makeup for fall/winter 2008 2009">
            <a:hlinkClick r:id="rId4" tooltip="Makeup for fall/winter 2008 2009"/>
          </p:cNvPr>
          <p:cNvPicPr>
            <a:picLocks noChangeAspect="1" noChangeArrowheads="1"/>
          </p:cNvPicPr>
          <p:nvPr/>
        </p:nvPicPr>
        <p:blipFill>
          <a:blip r:embed="rId5" cstate="print"/>
          <a:srcRect/>
          <a:stretch>
            <a:fillRect/>
          </a:stretch>
        </p:blipFill>
        <p:spPr bwMode="auto">
          <a:xfrm>
            <a:off x="5214942" y="3643314"/>
            <a:ext cx="2928958" cy="2914314"/>
          </a:xfrm>
          <a:prstGeom prst="rect">
            <a:avLst/>
          </a:prstGeom>
          <a:noFill/>
        </p:spPr>
      </p:pic>
      <p:pic>
        <p:nvPicPr>
          <p:cNvPr id="18438" name="Picture 6" descr="popular makeup ideas for fall and winter">
            <a:hlinkClick r:id="rId6" tooltip="popular makeup ideas for fall and winter"/>
          </p:cNvPr>
          <p:cNvPicPr>
            <a:picLocks noChangeAspect="1" noChangeArrowheads="1"/>
          </p:cNvPicPr>
          <p:nvPr/>
        </p:nvPicPr>
        <p:blipFill>
          <a:blip r:embed="rId7" cstate="print"/>
          <a:srcRect/>
          <a:stretch>
            <a:fillRect/>
          </a:stretch>
        </p:blipFill>
        <p:spPr bwMode="auto">
          <a:xfrm>
            <a:off x="1428728" y="3643314"/>
            <a:ext cx="2871877" cy="2857519"/>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1" presetClass="entr" presetSubtype="0" fill="hold" nodeType="clickEffect">
                                  <p:stCondLst>
                                    <p:cond delay="0"/>
                                  </p:stCondLst>
                                  <p:childTnLst>
                                    <p:set>
                                      <p:cBhvr>
                                        <p:cTn id="12" dur="1" fill="hold">
                                          <p:stCondLst>
                                            <p:cond delay="0"/>
                                          </p:stCondLst>
                                        </p:cTn>
                                        <p:tgtEl>
                                          <p:spTgt spid="18434"/>
                                        </p:tgtEl>
                                        <p:attrNameLst>
                                          <p:attrName>style.visibility</p:attrName>
                                        </p:attrNameLst>
                                      </p:cBhvr>
                                      <p:to>
                                        <p:strVal val="visible"/>
                                      </p:to>
                                    </p:set>
                                    <p:animEffect transition="in" filter="fade">
                                      <p:cBhvr>
                                        <p:cTn id="13" dur="770" decel="100000"/>
                                        <p:tgtEl>
                                          <p:spTgt spid="18434"/>
                                        </p:tgtEl>
                                      </p:cBhvr>
                                    </p:animEffect>
                                    <p:animScale>
                                      <p:cBhvr>
                                        <p:cTn id="14" dur="770" decel="100000"/>
                                        <p:tgtEl>
                                          <p:spTgt spid="18434"/>
                                        </p:tgtEl>
                                      </p:cBhvr>
                                      <p:from x="10000" y="10000"/>
                                      <p:to x="200000" y="450000"/>
                                    </p:animScale>
                                    <p:animScale>
                                      <p:cBhvr>
                                        <p:cTn id="15" dur="1230" accel="100000" fill="hold">
                                          <p:stCondLst>
                                            <p:cond delay="770"/>
                                          </p:stCondLst>
                                        </p:cTn>
                                        <p:tgtEl>
                                          <p:spTgt spid="18434"/>
                                        </p:tgtEl>
                                      </p:cBhvr>
                                      <p:from x="200000" y="450000"/>
                                      <p:to x="100000" y="100000"/>
                                    </p:animScale>
                                    <p:set>
                                      <p:cBhvr>
                                        <p:cTn id="16" dur="770" fill="hold"/>
                                        <p:tgtEl>
                                          <p:spTgt spid="18434"/>
                                        </p:tgtEl>
                                        <p:attrNameLst>
                                          <p:attrName>ppt_x</p:attrName>
                                        </p:attrNameLst>
                                      </p:cBhvr>
                                      <p:to>
                                        <p:strVal val="(0.5)"/>
                                      </p:to>
                                    </p:set>
                                    <p:anim from="(0.5)" to="(#ppt_x)" calcmode="lin" valueType="num">
                                      <p:cBhvr>
                                        <p:cTn id="17" dur="1230" accel="100000" fill="hold">
                                          <p:stCondLst>
                                            <p:cond delay="770"/>
                                          </p:stCondLst>
                                        </p:cTn>
                                        <p:tgtEl>
                                          <p:spTgt spid="18434"/>
                                        </p:tgtEl>
                                        <p:attrNameLst>
                                          <p:attrName>ppt_x</p:attrName>
                                        </p:attrNameLst>
                                      </p:cBhvr>
                                    </p:anim>
                                    <p:set>
                                      <p:cBhvr>
                                        <p:cTn id="18" dur="770" fill="hold"/>
                                        <p:tgtEl>
                                          <p:spTgt spid="18434"/>
                                        </p:tgtEl>
                                        <p:attrNameLst>
                                          <p:attrName>ppt_y</p:attrName>
                                        </p:attrNameLst>
                                      </p:cBhvr>
                                      <p:to>
                                        <p:strVal val="(#ppt_y+0.4)"/>
                                      </p:to>
                                    </p:set>
                                    <p:anim from="(#ppt_y+0.4)" to="(#ppt_y)" calcmode="lin" valueType="num">
                                      <p:cBhvr>
                                        <p:cTn id="19" dur="1230" accel="100000" fill="hold">
                                          <p:stCondLst>
                                            <p:cond delay="770"/>
                                          </p:stCondLst>
                                        </p:cTn>
                                        <p:tgtEl>
                                          <p:spTgt spid="18434"/>
                                        </p:tgtEl>
                                        <p:attrNameLst>
                                          <p:attrName>ppt_y</p:attrName>
                                        </p:attrNameLst>
                                      </p:cBhvr>
                                    </p:anim>
                                  </p:childTnLst>
                                </p:cTn>
                              </p:par>
                            </p:childTnLst>
                          </p:cTn>
                        </p:par>
                      </p:childTnLst>
                    </p:cTn>
                  </p:par>
                  <p:par>
                    <p:cTn id="20" fill="hold">
                      <p:stCondLst>
                        <p:cond delay="indefinite"/>
                      </p:stCondLst>
                      <p:childTnLst>
                        <p:par>
                          <p:cTn id="21" fill="hold">
                            <p:stCondLst>
                              <p:cond delay="0"/>
                            </p:stCondLst>
                            <p:childTnLst>
                              <p:par>
                                <p:cTn id="22" presetID="51" presetClass="entr" presetSubtype="0" fill="hold" nodeType="clickEffect">
                                  <p:stCondLst>
                                    <p:cond delay="0"/>
                                  </p:stCondLst>
                                  <p:childTnLst>
                                    <p:set>
                                      <p:cBhvr>
                                        <p:cTn id="23" dur="1" fill="hold">
                                          <p:stCondLst>
                                            <p:cond delay="0"/>
                                          </p:stCondLst>
                                        </p:cTn>
                                        <p:tgtEl>
                                          <p:spTgt spid="18438"/>
                                        </p:tgtEl>
                                        <p:attrNameLst>
                                          <p:attrName>style.visibility</p:attrName>
                                        </p:attrNameLst>
                                      </p:cBhvr>
                                      <p:to>
                                        <p:strVal val="visible"/>
                                      </p:to>
                                    </p:set>
                                    <p:animEffect transition="in" filter="fade">
                                      <p:cBhvr>
                                        <p:cTn id="24" dur="770" decel="100000"/>
                                        <p:tgtEl>
                                          <p:spTgt spid="18438"/>
                                        </p:tgtEl>
                                      </p:cBhvr>
                                    </p:animEffect>
                                    <p:animScale>
                                      <p:cBhvr>
                                        <p:cTn id="25" dur="770" decel="100000"/>
                                        <p:tgtEl>
                                          <p:spTgt spid="18438"/>
                                        </p:tgtEl>
                                      </p:cBhvr>
                                      <p:from x="10000" y="10000"/>
                                      <p:to x="200000" y="450000"/>
                                    </p:animScale>
                                    <p:animScale>
                                      <p:cBhvr>
                                        <p:cTn id="26" dur="1230" accel="100000" fill="hold">
                                          <p:stCondLst>
                                            <p:cond delay="770"/>
                                          </p:stCondLst>
                                        </p:cTn>
                                        <p:tgtEl>
                                          <p:spTgt spid="18438"/>
                                        </p:tgtEl>
                                      </p:cBhvr>
                                      <p:from x="200000" y="450000"/>
                                      <p:to x="100000" y="100000"/>
                                    </p:animScale>
                                    <p:set>
                                      <p:cBhvr>
                                        <p:cTn id="27" dur="770" fill="hold"/>
                                        <p:tgtEl>
                                          <p:spTgt spid="18438"/>
                                        </p:tgtEl>
                                        <p:attrNameLst>
                                          <p:attrName>ppt_x</p:attrName>
                                        </p:attrNameLst>
                                      </p:cBhvr>
                                      <p:to>
                                        <p:strVal val="(0.5)"/>
                                      </p:to>
                                    </p:set>
                                    <p:anim from="(0.5)" to="(#ppt_x)" calcmode="lin" valueType="num">
                                      <p:cBhvr>
                                        <p:cTn id="28" dur="1230" accel="100000" fill="hold">
                                          <p:stCondLst>
                                            <p:cond delay="770"/>
                                          </p:stCondLst>
                                        </p:cTn>
                                        <p:tgtEl>
                                          <p:spTgt spid="18438"/>
                                        </p:tgtEl>
                                        <p:attrNameLst>
                                          <p:attrName>ppt_x</p:attrName>
                                        </p:attrNameLst>
                                      </p:cBhvr>
                                    </p:anim>
                                    <p:set>
                                      <p:cBhvr>
                                        <p:cTn id="29" dur="770" fill="hold"/>
                                        <p:tgtEl>
                                          <p:spTgt spid="18438"/>
                                        </p:tgtEl>
                                        <p:attrNameLst>
                                          <p:attrName>ppt_y</p:attrName>
                                        </p:attrNameLst>
                                      </p:cBhvr>
                                      <p:to>
                                        <p:strVal val="(#ppt_y+0.4)"/>
                                      </p:to>
                                    </p:set>
                                    <p:anim from="(#ppt_y+0.4)" to="(#ppt_y)" calcmode="lin" valueType="num">
                                      <p:cBhvr>
                                        <p:cTn id="30" dur="1230" accel="100000" fill="hold">
                                          <p:stCondLst>
                                            <p:cond delay="770"/>
                                          </p:stCondLst>
                                        </p:cTn>
                                        <p:tgtEl>
                                          <p:spTgt spid="18438"/>
                                        </p:tgtEl>
                                        <p:attrNameLst>
                                          <p:attrName>ppt_y</p:attrName>
                                        </p:attrNameLst>
                                      </p:cBhvr>
                                    </p:anim>
                                  </p:childTnLst>
                                </p:cTn>
                              </p:par>
                            </p:childTnLst>
                          </p:cTn>
                        </p:par>
                      </p:childTnLst>
                    </p:cTn>
                  </p:par>
                  <p:par>
                    <p:cTn id="31" fill="hold">
                      <p:stCondLst>
                        <p:cond delay="indefinite"/>
                      </p:stCondLst>
                      <p:childTnLst>
                        <p:par>
                          <p:cTn id="32" fill="hold">
                            <p:stCondLst>
                              <p:cond delay="0"/>
                            </p:stCondLst>
                            <p:childTnLst>
                              <p:par>
                                <p:cTn id="33" presetID="51" presetClass="entr" presetSubtype="0" fill="hold" nodeType="clickEffect">
                                  <p:stCondLst>
                                    <p:cond delay="0"/>
                                  </p:stCondLst>
                                  <p:childTnLst>
                                    <p:set>
                                      <p:cBhvr>
                                        <p:cTn id="34" dur="1" fill="hold">
                                          <p:stCondLst>
                                            <p:cond delay="0"/>
                                          </p:stCondLst>
                                        </p:cTn>
                                        <p:tgtEl>
                                          <p:spTgt spid="18436"/>
                                        </p:tgtEl>
                                        <p:attrNameLst>
                                          <p:attrName>style.visibility</p:attrName>
                                        </p:attrNameLst>
                                      </p:cBhvr>
                                      <p:to>
                                        <p:strVal val="visible"/>
                                      </p:to>
                                    </p:set>
                                    <p:animEffect transition="in" filter="fade">
                                      <p:cBhvr>
                                        <p:cTn id="35" dur="770" decel="100000"/>
                                        <p:tgtEl>
                                          <p:spTgt spid="18436"/>
                                        </p:tgtEl>
                                      </p:cBhvr>
                                    </p:animEffect>
                                    <p:animScale>
                                      <p:cBhvr>
                                        <p:cTn id="36" dur="770" decel="100000"/>
                                        <p:tgtEl>
                                          <p:spTgt spid="18436"/>
                                        </p:tgtEl>
                                      </p:cBhvr>
                                      <p:from x="10000" y="10000"/>
                                      <p:to x="200000" y="450000"/>
                                    </p:animScale>
                                    <p:animScale>
                                      <p:cBhvr>
                                        <p:cTn id="37" dur="1230" accel="100000" fill="hold">
                                          <p:stCondLst>
                                            <p:cond delay="770"/>
                                          </p:stCondLst>
                                        </p:cTn>
                                        <p:tgtEl>
                                          <p:spTgt spid="18436"/>
                                        </p:tgtEl>
                                      </p:cBhvr>
                                      <p:from x="200000" y="450000"/>
                                      <p:to x="100000" y="100000"/>
                                    </p:animScale>
                                    <p:set>
                                      <p:cBhvr>
                                        <p:cTn id="38" dur="770" fill="hold"/>
                                        <p:tgtEl>
                                          <p:spTgt spid="18436"/>
                                        </p:tgtEl>
                                        <p:attrNameLst>
                                          <p:attrName>ppt_x</p:attrName>
                                        </p:attrNameLst>
                                      </p:cBhvr>
                                      <p:to>
                                        <p:strVal val="(0.5)"/>
                                      </p:to>
                                    </p:set>
                                    <p:anim from="(0.5)" to="(#ppt_x)" calcmode="lin" valueType="num">
                                      <p:cBhvr>
                                        <p:cTn id="39" dur="1230" accel="100000" fill="hold">
                                          <p:stCondLst>
                                            <p:cond delay="770"/>
                                          </p:stCondLst>
                                        </p:cTn>
                                        <p:tgtEl>
                                          <p:spTgt spid="18436"/>
                                        </p:tgtEl>
                                        <p:attrNameLst>
                                          <p:attrName>ppt_x</p:attrName>
                                        </p:attrNameLst>
                                      </p:cBhvr>
                                    </p:anim>
                                    <p:set>
                                      <p:cBhvr>
                                        <p:cTn id="40" dur="770" fill="hold"/>
                                        <p:tgtEl>
                                          <p:spTgt spid="18436"/>
                                        </p:tgtEl>
                                        <p:attrNameLst>
                                          <p:attrName>ppt_y</p:attrName>
                                        </p:attrNameLst>
                                      </p:cBhvr>
                                      <p:to>
                                        <p:strVal val="(#ppt_y+0.4)"/>
                                      </p:to>
                                    </p:set>
                                    <p:anim from="(#ppt_y+0.4)" to="(#ppt_y)" calcmode="lin" valueType="num">
                                      <p:cBhvr>
                                        <p:cTn id="41" dur="1230" accel="100000" fill="hold">
                                          <p:stCondLst>
                                            <p:cond delay="770"/>
                                          </p:stCondLst>
                                        </p:cTn>
                                        <p:tgtEl>
                                          <p:spTgt spid="18436"/>
                                        </p:tgtEl>
                                        <p:attrNameLst>
                                          <p:attrName>ppt_y</p:attrName>
                                        </p:attrNameLst>
                                      </p:cBhvr>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a:xfrm>
            <a:off x="500034" y="0"/>
            <a:ext cx="8229600" cy="1143000"/>
          </a:xfrm>
        </p:spPr>
        <p:txBody>
          <a:bodyPr/>
          <a:lstStyle/>
          <a:p>
            <a:r>
              <a:rPr lang="nl-BE" dirty="0" smtClean="0">
                <a:latin typeface="Algerian" pitchFamily="82" charset="0"/>
              </a:rPr>
              <a:t>Bovenstukken vrouwen</a:t>
            </a:r>
            <a:endParaRPr lang="nl-BE" dirty="0">
              <a:latin typeface="Algerian" pitchFamily="82" charset="0"/>
            </a:endParaRPr>
          </a:p>
        </p:txBody>
      </p:sp>
      <p:pic>
        <p:nvPicPr>
          <p:cNvPr id="19458" name="Picture 2" descr="http://lh5.ggpht.com/BlogSuperFun/SL-n2m-vlhI/AAAAAAAALV0/IbjzfSsdHLY/s288/01%20modetrend%20zwart.jpg">
            <a:hlinkClick r:id="rId2"/>
          </p:cNvPr>
          <p:cNvPicPr>
            <a:picLocks noChangeAspect="1" noChangeArrowheads="1"/>
          </p:cNvPicPr>
          <p:nvPr/>
        </p:nvPicPr>
        <p:blipFill>
          <a:blip r:embed="rId3" cstate="print"/>
          <a:srcRect/>
          <a:stretch>
            <a:fillRect/>
          </a:stretch>
        </p:blipFill>
        <p:spPr bwMode="auto">
          <a:xfrm>
            <a:off x="214282" y="1142984"/>
            <a:ext cx="1895475" cy="2743201"/>
          </a:xfrm>
          <a:prstGeom prst="rect">
            <a:avLst/>
          </a:prstGeom>
          <a:noFill/>
        </p:spPr>
      </p:pic>
      <p:pic>
        <p:nvPicPr>
          <p:cNvPr id="19460" name="Picture 4" descr="http://lh3.ggpht.com/BlogSuperFun/SL-n4BkHi7I/AAAAAAAALWM/iBi6FMLo5D8/s288/01%20modetrend%20witte%20jas.jpg">
            <a:hlinkClick r:id="rId4"/>
          </p:cNvPr>
          <p:cNvPicPr>
            <a:picLocks noChangeAspect="1" noChangeArrowheads="1"/>
          </p:cNvPicPr>
          <p:nvPr/>
        </p:nvPicPr>
        <p:blipFill>
          <a:blip r:embed="rId5" cstate="print"/>
          <a:srcRect/>
          <a:stretch>
            <a:fillRect/>
          </a:stretch>
        </p:blipFill>
        <p:spPr bwMode="auto">
          <a:xfrm>
            <a:off x="2500298" y="1142984"/>
            <a:ext cx="1857375" cy="2743201"/>
          </a:xfrm>
          <a:prstGeom prst="rect">
            <a:avLst/>
          </a:prstGeom>
          <a:noFill/>
        </p:spPr>
      </p:pic>
      <p:pic>
        <p:nvPicPr>
          <p:cNvPr id="19462" name="Picture 6" descr="http://lh6.ggpht.com/BlogSuperFun/SL-n4rHkjPI/AAAAAAAALWc/1OO2B7ma5QY/s288/02%20modetrend%20rood%201.jpg">
            <a:hlinkClick r:id="rId6"/>
          </p:cNvPr>
          <p:cNvPicPr>
            <a:picLocks noChangeAspect="1" noChangeArrowheads="1"/>
          </p:cNvPicPr>
          <p:nvPr/>
        </p:nvPicPr>
        <p:blipFill>
          <a:blip r:embed="rId7" cstate="print"/>
          <a:srcRect/>
          <a:stretch>
            <a:fillRect/>
          </a:stretch>
        </p:blipFill>
        <p:spPr bwMode="auto">
          <a:xfrm>
            <a:off x="4500562" y="1142984"/>
            <a:ext cx="1924050" cy="2743201"/>
          </a:xfrm>
          <a:prstGeom prst="rect">
            <a:avLst/>
          </a:prstGeom>
          <a:noFill/>
        </p:spPr>
      </p:pic>
      <p:pic>
        <p:nvPicPr>
          <p:cNvPr id="19464" name="Picture 8" descr="http://lh3.ggpht.com/BlogSuperFun/SL-n5IUP-VI/AAAAAAAALWk/167nFJR2c7g/s288/03%20modetrend%20okergeel.jpg">
            <a:hlinkClick r:id="rId8"/>
          </p:cNvPr>
          <p:cNvPicPr>
            <a:picLocks noChangeAspect="1" noChangeArrowheads="1"/>
          </p:cNvPicPr>
          <p:nvPr/>
        </p:nvPicPr>
        <p:blipFill>
          <a:blip r:embed="rId9" cstate="print"/>
          <a:srcRect/>
          <a:stretch>
            <a:fillRect/>
          </a:stretch>
        </p:blipFill>
        <p:spPr bwMode="auto">
          <a:xfrm>
            <a:off x="6858016" y="1142984"/>
            <a:ext cx="1905000" cy="2743201"/>
          </a:xfrm>
          <a:prstGeom prst="rect">
            <a:avLst/>
          </a:prstGeom>
          <a:noFill/>
        </p:spPr>
      </p:pic>
      <p:pic>
        <p:nvPicPr>
          <p:cNvPr id="19466" name="Picture 10" descr="http://lh3.ggpht.com/BlogSuperFun/SL-n6KFrX7I/AAAAAAAALW8/n4stPIrR9Lo/s288/04%20paars%20kleed.jpg">
            <a:hlinkClick r:id="rId10"/>
          </p:cNvPr>
          <p:cNvPicPr>
            <a:picLocks noChangeAspect="1" noChangeArrowheads="1"/>
          </p:cNvPicPr>
          <p:nvPr/>
        </p:nvPicPr>
        <p:blipFill>
          <a:blip r:embed="rId11" cstate="print"/>
          <a:srcRect/>
          <a:stretch>
            <a:fillRect/>
          </a:stretch>
        </p:blipFill>
        <p:spPr bwMode="auto">
          <a:xfrm>
            <a:off x="214282" y="4071942"/>
            <a:ext cx="1928825" cy="2538413"/>
          </a:xfrm>
          <a:prstGeom prst="rect">
            <a:avLst/>
          </a:prstGeom>
          <a:noFill/>
        </p:spPr>
      </p:pic>
      <p:pic>
        <p:nvPicPr>
          <p:cNvPr id="19468" name="Picture 12" descr="http://lh5.ggpht.com/BlogSuperFun/SL-n-p77LCI/AAAAAAAALYc/9hJLeFaYCDQ/s288/09%20modetrend%20breiwerk.jpg">
            <a:hlinkClick r:id="rId12"/>
          </p:cNvPr>
          <p:cNvPicPr>
            <a:picLocks noChangeAspect="1" noChangeArrowheads="1"/>
          </p:cNvPicPr>
          <p:nvPr/>
        </p:nvPicPr>
        <p:blipFill>
          <a:blip r:embed="rId13" cstate="print"/>
          <a:srcRect/>
          <a:stretch>
            <a:fillRect/>
          </a:stretch>
        </p:blipFill>
        <p:spPr bwMode="auto">
          <a:xfrm>
            <a:off x="2500298" y="4114799"/>
            <a:ext cx="1785950" cy="2528911"/>
          </a:xfrm>
          <a:prstGeom prst="rect">
            <a:avLst/>
          </a:prstGeom>
          <a:noFill/>
        </p:spPr>
      </p:pic>
      <p:pic>
        <p:nvPicPr>
          <p:cNvPr id="19470" name="Picture 14" descr="http://lh3.ggpht.com/BlogSuperFun/SL-oBjA1s6I/AAAAAAAALZU/PLSeUY2_1rk/s288/11%20modetrend%20skinny.jpg">
            <a:hlinkClick r:id="rId14"/>
          </p:cNvPr>
          <p:cNvPicPr>
            <a:picLocks noChangeAspect="1" noChangeArrowheads="1"/>
          </p:cNvPicPr>
          <p:nvPr/>
        </p:nvPicPr>
        <p:blipFill>
          <a:blip r:embed="rId15" cstate="print"/>
          <a:srcRect/>
          <a:stretch>
            <a:fillRect/>
          </a:stretch>
        </p:blipFill>
        <p:spPr bwMode="auto">
          <a:xfrm>
            <a:off x="4643438" y="4114799"/>
            <a:ext cx="1905000" cy="2600349"/>
          </a:xfrm>
          <a:prstGeom prst="rect">
            <a:avLst/>
          </a:prstGeom>
          <a:noFill/>
        </p:spPr>
      </p:pic>
      <p:pic>
        <p:nvPicPr>
          <p:cNvPr id="19472" name="Picture 16" descr="http://lh4.ggpht.com/BlogSuperFun/SL-oEhqieLI/AAAAAAAALaE/d6rcOZqeJmA/s288/12%20%20modetrend%20glimmend.jpg">
            <a:hlinkClick r:id="rId16"/>
          </p:cNvPr>
          <p:cNvPicPr>
            <a:picLocks noChangeAspect="1" noChangeArrowheads="1"/>
          </p:cNvPicPr>
          <p:nvPr/>
        </p:nvPicPr>
        <p:blipFill>
          <a:blip r:embed="rId17" cstate="print"/>
          <a:srcRect/>
          <a:stretch>
            <a:fillRect/>
          </a:stretch>
        </p:blipFill>
        <p:spPr bwMode="auto">
          <a:xfrm>
            <a:off x="6929454" y="4114799"/>
            <a:ext cx="1866900" cy="252891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6" presetClass="entr" presetSubtype="0" fill="hold" grpId="0" nodeType="click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 by="(-#ppt_w*2)" calcmode="lin" valueType="num">
                                      <p:cBhvr rctx="PPT">
                                        <p:cTn id="7" dur="500" autoRev="1" fill="hold">
                                          <p:stCondLst>
                                            <p:cond delay="0"/>
                                          </p:stCondLst>
                                        </p:cTn>
                                        <p:tgtEl>
                                          <p:spTgt spid="2"/>
                                        </p:tgtEl>
                                        <p:attrNameLst>
                                          <p:attrName>ppt_w</p:attrName>
                                        </p:attrNameLst>
                                      </p:cBhvr>
                                    </p:anim>
                                    <p:anim by="(#ppt_w*0.50)" calcmode="lin" valueType="num">
                                      <p:cBhvr>
                                        <p:cTn id="8" dur="500" decel="50000" autoRev="1" fill="hold">
                                          <p:stCondLst>
                                            <p:cond delay="0"/>
                                          </p:stCondLst>
                                        </p:cTn>
                                        <p:tgtEl>
                                          <p:spTgt spid="2"/>
                                        </p:tgtEl>
                                        <p:attrNameLst>
                                          <p:attrName>ppt_x</p:attrName>
                                        </p:attrNameLst>
                                      </p:cBhvr>
                                    </p:anim>
                                    <p:anim from="(-#ppt_h/2)" to="(#ppt_y)" calcmode="lin" valueType="num">
                                      <p:cBhvr>
                                        <p:cTn id="9" dur="1000" fill="hold">
                                          <p:stCondLst>
                                            <p:cond delay="0"/>
                                          </p:stCondLst>
                                        </p:cTn>
                                        <p:tgtEl>
                                          <p:spTgt spid="2"/>
                                        </p:tgtEl>
                                        <p:attrNameLst>
                                          <p:attrName>ppt_y</p:attrName>
                                        </p:attrNameLst>
                                      </p:cBhvr>
                                    </p:anim>
                                    <p:animRot by="21600000">
                                      <p:cBhvr>
                                        <p:cTn id="10" dur="1000" fill="hold">
                                          <p:stCondLst>
                                            <p:cond delay="0"/>
                                          </p:stCondLst>
                                        </p:cTn>
                                        <p:tgtEl>
                                          <p:spTgt spid="2"/>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6" presetClass="entr" presetSubtype="0" fill="hold" nodeType="clickEffect">
                                  <p:stCondLst>
                                    <p:cond delay="0"/>
                                  </p:stCondLst>
                                  <p:childTnLst>
                                    <p:set>
                                      <p:cBhvr>
                                        <p:cTn id="14" dur="1" fill="hold">
                                          <p:stCondLst>
                                            <p:cond delay="0"/>
                                          </p:stCondLst>
                                        </p:cTn>
                                        <p:tgtEl>
                                          <p:spTgt spid="19458"/>
                                        </p:tgtEl>
                                        <p:attrNameLst>
                                          <p:attrName>style.visibility</p:attrName>
                                        </p:attrNameLst>
                                      </p:cBhvr>
                                      <p:to>
                                        <p:strVal val="visible"/>
                                      </p:to>
                                    </p:set>
                                    <p:animEffect transition="in" filter="wipe(down)">
                                      <p:cBhvr>
                                        <p:cTn id="15" dur="580">
                                          <p:stCondLst>
                                            <p:cond delay="0"/>
                                          </p:stCondLst>
                                        </p:cTn>
                                        <p:tgtEl>
                                          <p:spTgt spid="19458"/>
                                        </p:tgtEl>
                                      </p:cBhvr>
                                    </p:animEffect>
                                    <p:anim calcmode="lin" valueType="num">
                                      <p:cBhvr>
                                        <p:cTn id="16" dur="1822" tmFilter="0,0; 0.14,0.36; 0.43,0.73; 0.71,0.91; 1.0,1.0">
                                          <p:stCondLst>
                                            <p:cond delay="0"/>
                                          </p:stCondLst>
                                        </p:cTn>
                                        <p:tgtEl>
                                          <p:spTgt spid="19458"/>
                                        </p:tgtEl>
                                        <p:attrNameLst>
                                          <p:attrName>ppt_x</p:attrName>
                                        </p:attrNameLst>
                                      </p:cBhvr>
                                      <p:tavLst>
                                        <p:tav tm="0">
                                          <p:val>
                                            <p:strVal val="#ppt_x-0.25"/>
                                          </p:val>
                                        </p:tav>
                                        <p:tav tm="100000">
                                          <p:val>
                                            <p:strVal val="#ppt_x"/>
                                          </p:val>
                                        </p:tav>
                                      </p:tavLst>
                                    </p:anim>
                                    <p:anim calcmode="lin" valueType="num">
                                      <p:cBhvr>
                                        <p:cTn id="17" dur="664" tmFilter="0.0,0.0; 0.25,0.07; 0.50,0.2; 0.75,0.467; 1.0,1.0">
                                          <p:stCondLst>
                                            <p:cond delay="0"/>
                                          </p:stCondLst>
                                        </p:cTn>
                                        <p:tgtEl>
                                          <p:spTgt spid="19458"/>
                                        </p:tgtEl>
                                        <p:attrNameLst>
                                          <p:attrName>ppt_y</p:attrName>
                                        </p:attrNameLst>
                                      </p:cBhvr>
                                      <p:tavLst>
                                        <p:tav tm="0" fmla="#ppt_y-sin(pi*$)/3">
                                          <p:val>
                                            <p:fltVal val="0.5"/>
                                          </p:val>
                                        </p:tav>
                                        <p:tav tm="100000">
                                          <p:val>
                                            <p:fltVal val="1"/>
                                          </p:val>
                                        </p:tav>
                                      </p:tavLst>
                                    </p:anim>
                                    <p:anim calcmode="lin" valueType="num">
                                      <p:cBhvr>
                                        <p:cTn id="18" dur="664" tmFilter="0, 0; 0.125,0.2665; 0.25,0.4; 0.375,0.465; 0.5,0.5;  0.625,0.535; 0.75,0.6; 0.875,0.7335; 1,1">
                                          <p:stCondLst>
                                            <p:cond delay="664"/>
                                          </p:stCondLst>
                                        </p:cTn>
                                        <p:tgtEl>
                                          <p:spTgt spid="19458"/>
                                        </p:tgtEl>
                                        <p:attrNameLst>
                                          <p:attrName>ppt_y</p:attrName>
                                        </p:attrNameLst>
                                      </p:cBhvr>
                                      <p:tavLst>
                                        <p:tav tm="0" fmla="#ppt_y-sin(pi*$)/9">
                                          <p:val>
                                            <p:fltVal val="0"/>
                                          </p:val>
                                        </p:tav>
                                        <p:tav tm="100000">
                                          <p:val>
                                            <p:fltVal val="1"/>
                                          </p:val>
                                        </p:tav>
                                      </p:tavLst>
                                    </p:anim>
                                    <p:anim calcmode="lin" valueType="num">
                                      <p:cBhvr>
                                        <p:cTn id="19" dur="332" tmFilter="0, 0; 0.125,0.2665; 0.25,0.4; 0.375,0.465; 0.5,0.5;  0.625,0.535; 0.75,0.6; 0.875,0.7335; 1,1">
                                          <p:stCondLst>
                                            <p:cond delay="1324"/>
                                          </p:stCondLst>
                                        </p:cTn>
                                        <p:tgtEl>
                                          <p:spTgt spid="19458"/>
                                        </p:tgtEl>
                                        <p:attrNameLst>
                                          <p:attrName>ppt_y</p:attrName>
                                        </p:attrNameLst>
                                      </p:cBhvr>
                                      <p:tavLst>
                                        <p:tav tm="0" fmla="#ppt_y-sin(pi*$)/27">
                                          <p:val>
                                            <p:fltVal val="0"/>
                                          </p:val>
                                        </p:tav>
                                        <p:tav tm="100000">
                                          <p:val>
                                            <p:fltVal val="1"/>
                                          </p:val>
                                        </p:tav>
                                      </p:tavLst>
                                    </p:anim>
                                    <p:anim calcmode="lin" valueType="num">
                                      <p:cBhvr>
                                        <p:cTn id="20" dur="164" tmFilter="0, 0; 0.125,0.2665; 0.25,0.4; 0.375,0.465; 0.5,0.5;  0.625,0.535; 0.75,0.6; 0.875,0.7335; 1,1">
                                          <p:stCondLst>
                                            <p:cond delay="1656"/>
                                          </p:stCondLst>
                                        </p:cTn>
                                        <p:tgtEl>
                                          <p:spTgt spid="19458"/>
                                        </p:tgtEl>
                                        <p:attrNameLst>
                                          <p:attrName>ppt_y</p:attrName>
                                        </p:attrNameLst>
                                      </p:cBhvr>
                                      <p:tavLst>
                                        <p:tav tm="0" fmla="#ppt_y-sin(pi*$)/81">
                                          <p:val>
                                            <p:fltVal val="0"/>
                                          </p:val>
                                        </p:tav>
                                        <p:tav tm="100000">
                                          <p:val>
                                            <p:fltVal val="1"/>
                                          </p:val>
                                        </p:tav>
                                      </p:tavLst>
                                    </p:anim>
                                    <p:animScale>
                                      <p:cBhvr>
                                        <p:cTn id="21" dur="26">
                                          <p:stCondLst>
                                            <p:cond delay="650"/>
                                          </p:stCondLst>
                                        </p:cTn>
                                        <p:tgtEl>
                                          <p:spTgt spid="19458"/>
                                        </p:tgtEl>
                                      </p:cBhvr>
                                      <p:to x="100000" y="60000"/>
                                    </p:animScale>
                                    <p:animScale>
                                      <p:cBhvr>
                                        <p:cTn id="22" dur="166" decel="50000">
                                          <p:stCondLst>
                                            <p:cond delay="676"/>
                                          </p:stCondLst>
                                        </p:cTn>
                                        <p:tgtEl>
                                          <p:spTgt spid="19458"/>
                                        </p:tgtEl>
                                      </p:cBhvr>
                                      <p:to x="100000" y="100000"/>
                                    </p:animScale>
                                    <p:animScale>
                                      <p:cBhvr>
                                        <p:cTn id="23" dur="26">
                                          <p:stCondLst>
                                            <p:cond delay="1312"/>
                                          </p:stCondLst>
                                        </p:cTn>
                                        <p:tgtEl>
                                          <p:spTgt spid="19458"/>
                                        </p:tgtEl>
                                      </p:cBhvr>
                                      <p:to x="100000" y="80000"/>
                                    </p:animScale>
                                    <p:animScale>
                                      <p:cBhvr>
                                        <p:cTn id="24" dur="166" decel="50000">
                                          <p:stCondLst>
                                            <p:cond delay="1338"/>
                                          </p:stCondLst>
                                        </p:cTn>
                                        <p:tgtEl>
                                          <p:spTgt spid="19458"/>
                                        </p:tgtEl>
                                      </p:cBhvr>
                                      <p:to x="100000" y="100000"/>
                                    </p:animScale>
                                    <p:animScale>
                                      <p:cBhvr>
                                        <p:cTn id="25" dur="26">
                                          <p:stCondLst>
                                            <p:cond delay="1642"/>
                                          </p:stCondLst>
                                        </p:cTn>
                                        <p:tgtEl>
                                          <p:spTgt spid="19458"/>
                                        </p:tgtEl>
                                      </p:cBhvr>
                                      <p:to x="100000" y="90000"/>
                                    </p:animScale>
                                    <p:animScale>
                                      <p:cBhvr>
                                        <p:cTn id="26" dur="166" decel="50000">
                                          <p:stCondLst>
                                            <p:cond delay="1668"/>
                                          </p:stCondLst>
                                        </p:cTn>
                                        <p:tgtEl>
                                          <p:spTgt spid="19458"/>
                                        </p:tgtEl>
                                      </p:cBhvr>
                                      <p:to x="100000" y="100000"/>
                                    </p:animScale>
                                    <p:animScale>
                                      <p:cBhvr>
                                        <p:cTn id="27" dur="26">
                                          <p:stCondLst>
                                            <p:cond delay="1808"/>
                                          </p:stCondLst>
                                        </p:cTn>
                                        <p:tgtEl>
                                          <p:spTgt spid="19458"/>
                                        </p:tgtEl>
                                      </p:cBhvr>
                                      <p:to x="100000" y="95000"/>
                                    </p:animScale>
                                    <p:animScale>
                                      <p:cBhvr>
                                        <p:cTn id="28" dur="166" decel="50000">
                                          <p:stCondLst>
                                            <p:cond delay="1834"/>
                                          </p:stCondLst>
                                        </p:cTn>
                                        <p:tgtEl>
                                          <p:spTgt spid="19458"/>
                                        </p:tgtEl>
                                      </p:cBhvr>
                                      <p:to x="100000" y="100000"/>
                                    </p:animScale>
                                  </p:childTnLst>
                                </p:cTn>
                              </p:par>
                            </p:childTnLst>
                          </p:cTn>
                        </p:par>
                      </p:childTnLst>
                    </p:cTn>
                  </p:par>
                  <p:par>
                    <p:cTn id="29" fill="hold">
                      <p:stCondLst>
                        <p:cond delay="indefinite"/>
                      </p:stCondLst>
                      <p:childTnLst>
                        <p:par>
                          <p:cTn id="30" fill="hold">
                            <p:stCondLst>
                              <p:cond delay="0"/>
                            </p:stCondLst>
                            <p:childTnLst>
                              <p:par>
                                <p:cTn id="31" presetID="26" presetClass="entr" presetSubtype="0" fill="hold" nodeType="clickEffect">
                                  <p:stCondLst>
                                    <p:cond delay="0"/>
                                  </p:stCondLst>
                                  <p:childTnLst>
                                    <p:set>
                                      <p:cBhvr>
                                        <p:cTn id="32" dur="1" fill="hold">
                                          <p:stCondLst>
                                            <p:cond delay="0"/>
                                          </p:stCondLst>
                                        </p:cTn>
                                        <p:tgtEl>
                                          <p:spTgt spid="19460"/>
                                        </p:tgtEl>
                                        <p:attrNameLst>
                                          <p:attrName>style.visibility</p:attrName>
                                        </p:attrNameLst>
                                      </p:cBhvr>
                                      <p:to>
                                        <p:strVal val="visible"/>
                                      </p:to>
                                    </p:set>
                                    <p:animEffect transition="in" filter="wipe(down)">
                                      <p:cBhvr>
                                        <p:cTn id="33" dur="580">
                                          <p:stCondLst>
                                            <p:cond delay="0"/>
                                          </p:stCondLst>
                                        </p:cTn>
                                        <p:tgtEl>
                                          <p:spTgt spid="19460"/>
                                        </p:tgtEl>
                                      </p:cBhvr>
                                    </p:animEffect>
                                    <p:anim calcmode="lin" valueType="num">
                                      <p:cBhvr>
                                        <p:cTn id="34" dur="1822" tmFilter="0,0; 0.14,0.36; 0.43,0.73; 0.71,0.91; 1.0,1.0">
                                          <p:stCondLst>
                                            <p:cond delay="0"/>
                                          </p:stCondLst>
                                        </p:cTn>
                                        <p:tgtEl>
                                          <p:spTgt spid="19460"/>
                                        </p:tgtEl>
                                        <p:attrNameLst>
                                          <p:attrName>ppt_x</p:attrName>
                                        </p:attrNameLst>
                                      </p:cBhvr>
                                      <p:tavLst>
                                        <p:tav tm="0">
                                          <p:val>
                                            <p:strVal val="#ppt_x-0.25"/>
                                          </p:val>
                                        </p:tav>
                                        <p:tav tm="100000">
                                          <p:val>
                                            <p:strVal val="#ppt_x"/>
                                          </p:val>
                                        </p:tav>
                                      </p:tavLst>
                                    </p:anim>
                                    <p:anim calcmode="lin" valueType="num">
                                      <p:cBhvr>
                                        <p:cTn id="35" dur="664" tmFilter="0.0,0.0; 0.25,0.07; 0.50,0.2; 0.75,0.467; 1.0,1.0">
                                          <p:stCondLst>
                                            <p:cond delay="0"/>
                                          </p:stCondLst>
                                        </p:cTn>
                                        <p:tgtEl>
                                          <p:spTgt spid="19460"/>
                                        </p:tgtEl>
                                        <p:attrNameLst>
                                          <p:attrName>ppt_y</p:attrName>
                                        </p:attrNameLst>
                                      </p:cBhvr>
                                      <p:tavLst>
                                        <p:tav tm="0" fmla="#ppt_y-sin(pi*$)/3">
                                          <p:val>
                                            <p:fltVal val="0.5"/>
                                          </p:val>
                                        </p:tav>
                                        <p:tav tm="100000">
                                          <p:val>
                                            <p:fltVal val="1"/>
                                          </p:val>
                                        </p:tav>
                                      </p:tavLst>
                                    </p:anim>
                                    <p:anim calcmode="lin" valueType="num">
                                      <p:cBhvr>
                                        <p:cTn id="36" dur="664" tmFilter="0, 0; 0.125,0.2665; 0.25,0.4; 0.375,0.465; 0.5,0.5;  0.625,0.535; 0.75,0.6; 0.875,0.7335; 1,1">
                                          <p:stCondLst>
                                            <p:cond delay="664"/>
                                          </p:stCondLst>
                                        </p:cTn>
                                        <p:tgtEl>
                                          <p:spTgt spid="19460"/>
                                        </p:tgtEl>
                                        <p:attrNameLst>
                                          <p:attrName>ppt_y</p:attrName>
                                        </p:attrNameLst>
                                      </p:cBhvr>
                                      <p:tavLst>
                                        <p:tav tm="0" fmla="#ppt_y-sin(pi*$)/9">
                                          <p:val>
                                            <p:fltVal val="0"/>
                                          </p:val>
                                        </p:tav>
                                        <p:tav tm="100000">
                                          <p:val>
                                            <p:fltVal val="1"/>
                                          </p:val>
                                        </p:tav>
                                      </p:tavLst>
                                    </p:anim>
                                    <p:anim calcmode="lin" valueType="num">
                                      <p:cBhvr>
                                        <p:cTn id="37" dur="332" tmFilter="0, 0; 0.125,0.2665; 0.25,0.4; 0.375,0.465; 0.5,0.5;  0.625,0.535; 0.75,0.6; 0.875,0.7335; 1,1">
                                          <p:stCondLst>
                                            <p:cond delay="1324"/>
                                          </p:stCondLst>
                                        </p:cTn>
                                        <p:tgtEl>
                                          <p:spTgt spid="19460"/>
                                        </p:tgtEl>
                                        <p:attrNameLst>
                                          <p:attrName>ppt_y</p:attrName>
                                        </p:attrNameLst>
                                      </p:cBhvr>
                                      <p:tavLst>
                                        <p:tav tm="0" fmla="#ppt_y-sin(pi*$)/27">
                                          <p:val>
                                            <p:fltVal val="0"/>
                                          </p:val>
                                        </p:tav>
                                        <p:tav tm="100000">
                                          <p:val>
                                            <p:fltVal val="1"/>
                                          </p:val>
                                        </p:tav>
                                      </p:tavLst>
                                    </p:anim>
                                    <p:anim calcmode="lin" valueType="num">
                                      <p:cBhvr>
                                        <p:cTn id="38" dur="164" tmFilter="0, 0; 0.125,0.2665; 0.25,0.4; 0.375,0.465; 0.5,0.5;  0.625,0.535; 0.75,0.6; 0.875,0.7335; 1,1">
                                          <p:stCondLst>
                                            <p:cond delay="1656"/>
                                          </p:stCondLst>
                                        </p:cTn>
                                        <p:tgtEl>
                                          <p:spTgt spid="19460"/>
                                        </p:tgtEl>
                                        <p:attrNameLst>
                                          <p:attrName>ppt_y</p:attrName>
                                        </p:attrNameLst>
                                      </p:cBhvr>
                                      <p:tavLst>
                                        <p:tav tm="0" fmla="#ppt_y-sin(pi*$)/81">
                                          <p:val>
                                            <p:fltVal val="0"/>
                                          </p:val>
                                        </p:tav>
                                        <p:tav tm="100000">
                                          <p:val>
                                            <p:fltVal val="1"/>
                                          </p:val>
                                        </p:tav>
                                      </p:tavLst>
                                    </p:anim>
                                    <p:animScale>
                                      <p:cBhvr>
                                        <p:cTn id="39" dur="26">
                                          <p:stCondLst>
                                            <p:cond delay="650"/>
                                          </p:stCondLst>
                                        </p:cTn>
                                        <p:tgtEl>
                                          <p:spTgt spid="19460"/>
                                        </p:tgtEl>
                                      </p:cBhvr>
                                      <p:to x="100000" y="60000"/>
                                    </p:animScale>
                                    <p:animScale>
                                      <p:cBhvr>
                                        <p:cTn id="40" dur="166" decel="50000">
                                          <p:stCondLst>
                                            <p:cond delay="676"/>
                                          </p:stCondLst>
                                        </p:cTn>
                                        <p:tgtEl>
                                          <p:spTgt spid="19460"/>
                                        </p:tgtEl>
                                      </p:cBhvr>
                                      <p:to x="100000" y="100000"/>
                                    </p:animScale>
                                    <p:animScale>
                                      <p:cBhvr>
                                        <p:cTn id="41" dur="26">
                                          <p:stCondLst>
                                            <p:cond delay="1312"/>
                                          </p:stCondLst>
                                        </p:cTn>
                                        <p:tgtEl>
                                          <p:spTgt spid="19460"/>
                                        </p:tgtEl>
                                      </p:cBhvr>
                                      <p:to x="100000" y="80000"/>
                                    </p:animScale>
                                    <p:animScale>
                                      <p:cBhvr>
                                        <p:cTn id="42" dur="166" decel="50000">
                                          <p:stCondLst>
                                            <p:cond delay="1338"/>
                                          </p:stCondLst>
                                        </p:cTn>
                                        <p:tgtEl>
                                          <p:spTgt spid="19460"/>
                                        </p:tgtEl>
                                      </p:cBhvr>
                                      <p:to x="100000" y="100000"/>
                                    </p:animScale>
                                    <p:animScale>
                                      <p:cBhvr>
                                        <p:cTn id="43" dur="26">
                                          <p:stCondLst>
                                            <p:cond delay="1642"/>
                                          </p:stCondLst>
                                        </p:cTn>
                                        <p:tgtEl>
                                          <p:spTgt spid="19460"/>
                                        </p:tgtEl>
                                      </p:cBhvr>
                                      <p:to x="100000" y="90000"/>
                                    </p:animScale>
                                    <p:animScale>
                                      <p:cBhvr>
                                        <p:cTn id="44" dur="166" decel="50000">
                                          <p:stCondLst>
                                            <p:cond delay="1668"/>
                                          </p:stCondLst>
                                        </p:cTn>
                                        <p:tgtEl>
                                          <p:spTgt spid="19460"/>
                                        </p:tgtEl>
                                      </p:cBhvr>
                                      <p:to x="100000" y="100000"/>
                                    </p:animScale>
                                    <p:animScale>
                                      <p:cBhvr>
                                        <p:cTn id="45" dur="26">
                                          <p:stCondLst>
                                            <p:cond delay="1808"/>
                                          </p:stCondLst>
                                        </p:cTn>
                                        <p:tgtEl>
                                          <p:spTgt spid="19460"/>
                                        </p:tgtEl>
                                      </p:cBhvr>
                                      <p:to x="100000" y="95000"/>
                                    </p:animScale>
                                    <p:animScale>
                                      <p:cBhvr>
                                        <p:cTn id="46" dur="166" decel="50000">
                                          <p:stCondLst>
                                            <p:cond delay="1834"/>
                                          </p:stCondLst>
                                        </p:cTn>
                                        <p:tgtEl>
                                          <p:spTgt spid="19460"/>
                                        </p:tgtEl>
                                      </p:cBhvr>
                                      <p:to x="100000" y="100000"/>
                                    </p:animScale>
                                  </p:childTnLst>
                                </p:cTn>
                              </p:par>
                            </p:childTnLst>
                          </p:cTn>
                        </p:par>
                      </p:childTnLst>
                    </p:cTn>
                  </p:par>
                  <p:par>
                    <p:cTn id="47" fill="hold">
                      <p:stCondLst>
                        <p:cond delay="indefinite"/>
                      </p:stCondLst>
                      <p:childTnLst>
                        <p:par>
                          <p:cTn id="48" fill="hold">
                            <p:stCondLst>
                              <p:cond delay="0"/>
                            </p:stCondLst>
                            <p:childTnLst>
                              <p:par>
                                <p:cTn id="49" presetID="26" presetClass="entr" presetSubtype="0" fill="hold" nodeType="clickEffect">
                                  <p:stCondLst>
                                    <p:cond delay="0"/>
                                  </p:stCondLst>
                                  <p:childTnLst>
                                    <p:set>
                                      <p:cBhvr>
                                        <p:cTn id="50" dur="1" fill="hold">
                                          <p:stCondLst>
                                            <p:cond delay="0"/>
                                          </p:stCondLst>
                                        </p:cTn>
                                        <p:tgtEl>
                                          <p:spTgt spid="19462"/>
                                        </p:tgtEl>
                                        <p:attrNameLst>
                                          <p:attrName>style.visibility</p:attrName>
                                        </p:attrNameLst>
                                      </p:cBhvr>
                                      <p:to>
                                        <p:strVal val="visible"/>
                                      </p:to>
                                    </p:set>
                                    <p:animEffect transition="in" filter="wipe(down)">
                                      <p:cBhvr>
                                        <p:cTn id="51" dur="580">
                                          <p:stCondLst>
                                            <p:cond delay="0"/>
                                          </p:stCondLst>
                                        </p:cTn>
                                        <p:tgtEl>
                                          <p:spTgt spid="19462"/>
                                        </p:tgtEl>
                                      </p:cBhvr>
                                    </p:animEffect>
                                    <p:anim calcmode="lin" valueType="num">
                                      <p:cBhvr>
                                        <p:cTn id="52" dur="1822" tmFilter="0,0; 0.14,0.36; 0.43,0.73; 0.71,0.91; 1.0,1.0">
                                          <p:stCondLst>
                                            <p:cond delay="0"/>
                                          </p:stCondLst>
                                        </p:cTn>
                                        <p:tgtEl>
                                          <p:spTgt spid="19462"/>
                                        </p:tgtEl>
                                        <p:attrNameLst>
                                          <p:attrName>ppt_x</p:attrName>
                                        </p:attrNameLst>
                                      </p:cBhvr>
                                      <p:tavLst>
                                        <p:tav tm="0">
                                          <p:val>
                                            <p:strVal val="#ppt_x-0.25"/>
                                          </p:val>
                                        </p:tav>
                                        <p:tav tm="100000">
                                          <p:val>
                                            <p:strVal val="#ppt_x"/>
                                          </p:val>
                                        </p:tav>
                                      </p:tavLst>
                                    </p:anim>
                                    <p:anim calcmode="lin" valueType="num">
                                      <p:cBhvr>
                                        <p:cTn id="53" dur="664" tmFilter="0.0,0.0; 0.25,0.07; 0.50,0.2; 0.75,0.467; 1.0,1.0">
                                          <p:stCondLst>
                                            <p:cond delay="0"/>
                                          </p:stCondLst>
                                        </p:cTn>
                                        <p:tgtEl>
                                          <p:spTgt spid="19462"/>
                                        </p:tgtEl>
                                        <p:attrNameLst>
                                          <p:attrName>ppt_y</p:attrName>
                                        </p:attrNameLst>
                                      </p:cBhvr>
                                      <p:tavLst>
                                        <p:tav tm="0" fmla="#ppt_y-sin(pi*$)/3">
                                          <p:val>
                                            <p:fltVal val="0.5"/>
                                          </p:val>
                                        </p:tav>
                                        <p:tav tm="100000">
                                          <p:val>
                                            <p:fltVal val="1"/>
                                          </p:val>
                                        </p:tav>
                                      </p:tavLst>
                                    </p:anim>
                                    <p:anim calcmode="lin" valueType="num">
                                      <p:cBhvr>
                                        <p:cTn id="54" dur="664" tmFilter="0, 0; 0.125,0.2665; 0.25,0.4; 0.375,0.465; 0.5,0.5;  0.625,0.535; 0.75,0.6; 0.875,0.7335; 1,1">
                                          <p:stCondLst>
                                            <p:cond delay="664"/>
                                          </p:stCondLst>
                                        </p:cTn>
                                        <p:tgtEl>
                                          <p:spTgt spid="19462"/>
                                        </p:tgtEl>
                                        <p:attrNameLst>
                                          <p:attrName>ppt_y</p:attrName>
                                        </p:attrNameLst>
                                      </p:cBhvr>
                                      <p:tavLst>
                                        <p:tav tm="0" fmla="#ppt_y-sin(pi*$)/9">
                                          <p:val>
                                            <p:fltVal val="0"/>
                                          </p:val>
                                        </p:tav>
                                        <p:tav tm="100000">
                                          <p:val>
                                            <p:fltVal val="1"/>
                                          </p:val>
                                        </p:tav>
                                      </p:tavLst>
                                    </p:anim>
                                    <p:anim calcmode="lin" valueType="num">
                                      <p:cBhvr>
                                        <p:cTn id="55" dur="332" tmFilter="0, 0; 0.125,0.2665; 0.25,0.4; 0.375,0.465; 0.5,0.5;  0.625,0.535; 0.75,0.6; 0.875,0.7335; 1,1">
                                          <p:stCondLst>
                                            <p:cond delay="1324"/>
                                          </p:stCondLst>
                                        </p:cTn>
                                        <p:tgtEl>
                                          <p:spTgt spid="19462"/>
                                        </p:tgtEl>
                                        <p:attrNameLst>
                                          <p:attrName>ppt_y</p:attrName>
                                        </p:attrNameLst>
                                      </p:cBhvr>
                                      <p:tavLst>
                                        <p:tav tm="0" fmla="#ppt_y-sin(pi*$)/27">
                                          <p:val>
                                            <p:fltVal val="0"/>
                                          </p:val>
                                        </p:tav>
                                        <p:tav tm="100000">
                                          <p:val>
                                            <p:fltVal val="1"/>
                                          </p:val>
                                        </p:tav>
                                      </p:tavLst>
                                    </p:anim>
                                    <p:anim calcmode="lin" valueType="num">
                                      <p:cBhvr>
                                        <p:cTn id="56" dur="164" tmFilter="0, 0; 0.125,0.2665; 0.25,0.4; 0.375,0.465; 0.5,0.5;  0.625,0.535; 0.75,0.6; 0.875,0.7335; 1,1">
                                          <p:stCondLst>
                                            <p:cond delay="1656"/>
                                          </p:stCondLst>
                                        </p:cTn>
                                        <p:tgtEl>
                                          <p:spTgt spid="19462"/>
                                        </p:tgtEl>
                                        <p:attrNameLst>
                                          <p:attrName>ppt_y</p:attrName>
                                        </p:attrNameLst>
                                      </p:cBhvr>
                                      <p:tavLst>
                                        <p:tav tm="0" fmla="#ppt_y-sin(pi*$)/81">
                                          <p:val>
                                            <p:fltVal val="0"/>
                                          </p:val>
                                        </p:tav>
                                        <p:tav tm="100000">
                                          <p:val>
                                            <p:fltVal val="1"/>
                                          </p:val>
                                        </p:tav>
                                      </p:tavLst>
                                    </p:anim>
                                    <p:animScale>
                                      <p:cBhvr>
                                        <p:cTn id="57" dur="26">
                                          <p:stCondLst>
                                            <p:cond delay="650"/>
                                          </p:stCondLst>
                                        </p:cTn>
                                        <p:tgtEl>
                                          <p:spTgt spid="19462"/>
                                        </p:tgtEl>
                                      </p:cBhvr>
                                      <p:to x="100000" y="60000"/>
                                    </p:animScale>
                                    <p:animScale>
                                      <p:cBhvr>
                                        <p:cTn id="58" dur="166" decel="50000">
                                          <p:stCondLst>
                                            <p:cond delay="676"/>
                                          </p:stCondLst>
                                        </p:cTn>
                                        <p:tgtEl>
                                          <p:spTgt spid="19462"/>
                                        </p:tgtEl>
                                      </p:cBhvr>
                                      <p:to x="100000" y="100000"/>
                                    </p:animScale>
                                    <p:animScale>
                                      <p:cBhvr>
                                        <p:cTn id="59" dur="26">
                                          <p:stCondLst>
                                            <p:cond delay="1312"/>
                                          </p:stCondLst>
                                        </p:cTn>
                                        <p:tgtEl>
                                          <p:spTgt spid="19462"/>
                                        </p:tgtEl>
                                      </p:cBhvr>
                                      <p:to x="100000" y="80000"/>
                                    </p:animScale>
                                    <p:animScale>
                                      <p:cBhvr>
                                        <p:cTn id="60" dur="166" decel="50000">
                                          <p:stCondLst>
                                            <p:cond delay="1338"/>
                                          </p:stCondLst>
                                        </p:cTn>
                                        <p:tgtEl>
                                          <p:spTgt spid="19462"/>
                                        </p:tgtEl>
                                      </p:cBhvr>
                                      <p:to x="100000" y="100000"/>
                                    </p:animScale>
                                    <p:animScale>
                                      <p:cBhvr>
                                        <p:cTn id="61" dur="26">
                                          <p:stCondLst>
                                            <p:cond delay="1642"/>
                                          </p:stCondLst>
                                        </p:cTn>
                                        <p:tgtEl>
                                          <p:spTgt spid="19462"/>
                                        </p:tgtEl>
                                      </p:cBhvr>
                                      <p:to x="100000" y="90000"/>
                                    </p:animScale>
                                    <p:animScale>
                                      <p:cBhvr>
                                        <p:cTn id="62" dur="166" decel="50000">
                                          <p:stCondLst>
                                            <p:cond delay="1668"/>
                                          </p:stCondLst>
                                        </p:cTn>
                                        <p:tgtEl>
                                          <p:spTgt spid="19462"/>
                                        </p:tgtEl>
                                      </p:cBhvr>
                                      <p:to x="100000" y="100000"/>
                                    </p:animScale>
                                    <p:animScale>
                                      <p:cBhvr>
                                        <p:cTn id="63" dur="26">
                                          <p:stCondLst>
                                            <p:cond delay="1808"/>
                                          </p:stCondLst>
                                        </p:cTn>
                                        <p:tgtEl>
                                          <p:spTgt spid="19462"/>
                                        </p:tgtEl>
                                      </p:cBhvr>
                                      <p:to x="100000" y="95000"/>
                                    </p:animScale>
                                    <p:animScale>
                                      <p:cBhvr>
                                        <p:cTn id="64" dur="166" decel="50000">
                                          <p:stCondLst>
                                            <p:cond delay="1834"/>
                                          </p:stCondLst>
                                        </p:cTn>
                                        <p:tgtEl>
                                          <p:spTgt spid="19462"/>
                                        </p:tgtEl>
                                      </p:cBhvr>
                                      <p:to x="100000" y="100000"/>
                                    </p:animScale>
                                  </p:childTnLst>
                                </p:cTn>
                              </p:par>
                            </p:childTnLst>
                          </p:cTn>
                        </p:par>
                      </p:childTnLst>
                    </p:cTn>
                  </p:par>
                  <p:par>
                    <p:cTn id="65" fill="hold">
                      <p:stCondLst>
                        <p:cond delay="indefinite"/>
                      </p:stCondLst>
                      <p:childTnLst>
                        <p:par>
                          <p:cTn id="66" fill="hold">
                            <p:stCondLst>
                              <p:cond delay="0"/>
                            </p:stCondLst>
                            <p:childTnLst>
                              <p:par>
                                <p:cTn id="67" presetID="26" presetClass="entr" presetSubtype="0" fill="hold" nodeType="clickEffect">
                                  <p:stCondLst>
                                    <p:cond delay="0"/>
                                  </p:stCondLst>
                                  <p:childTnLst>
                                    <p:set>
                                      <p:cBhvr>
                                        <p:cTn id="68" dur="1" fill="hold">
                                          <p:stCondLst>
                                            <p:cond delay="0"/>
                                          </p:stCondLst>
                                        </p:cTn>
                                        <p:tgtEl>
                                          <p:spTgt spid="19464"/>
                                        </p:tgtEl>
                                        <p:attrNameLst>
                                          <p:attrName>style.visibility</p:attrName>
                                        </p:attrNameLst>
                                      </p:cBhvr>
                                      <p:to>
                                        <p:strVal val="visible"/>
                                      </p:to>
                                    </p:set>
                                    <p:animEffect transition="in" filter="wipe(down)">
                                      <p:cBhvr>
                                        <p:cTn id="69" dur="580">
                                          <p:stCondLst>
                                            <p:cond delay="0"/>
                                          </p:stCondLst>
                                        </p:cTn>
                                        <p:tgtEl>
                                          <p:spTgt spid="19464"/>
                                        </p:tgtEl>
                                      </p:cBhvr>
                                    </p:animEffect>
                                    <p:anim calcmode="lin" valueType="num">
                                      <p:cBhvr>
                                        <p:cTn id="70" dur="1822" tmFilter="0,0; 0.14,0.36; 0.43,0.73; 0.71,0.91; 1.0,1.0">
                                          <p:stCondLst>
                                            <p:cond delay="0"/>
                                          </p:stCondLst>
                                        </p:cTn>
                                        <p:tgtEl>
                                          <p:spTgt spid="19464"/>
                                        </p:tgtEl>
                                        <p:attrNameLst>
                                          <p:attrName>ppt_x</p:attrName>
                                        </p:attrNameLst>
                                      </p:cBhvr>
                                      <p:tavLst>
                                        <p:tav tm="0">
                                          <p:val>
                                            <p:strVal val="#ppt_x-0.25"/>
                                          </p:val>
                                        </p:tav>
                                        <p:tav tm="100000">
                                          <p:val>
                                            <p:strVal val="#ppt_x"/>
                                          </p:val>
                                        </p:tav>
                                      </p:tavLst>
                                    </p:anim>
                                    <p:anim calcmode="lin" valueType="num">
                                      <p:cBhvr>
                                        <p:cTn id="71" dur="664" tmFilter="0.0,0.0; 0.25,0.07; 0.50,0.2; 0.75,0.467; 1.0,1.0">
                                          <p:stCondLst>
                                            <p:cond delay="0"/>
                                          </p:stCondLst>
                                        </p:cTn>
                                        <p:tgtEl>
                                          <p:spTgt spid="19464"/>
                                        </p:tgtEl>
                                        <p:attrNameLst>
                                          <p:attrName>ppt_y</p:attrName>
                                        </p:attrNameLst>
                                      </p:cBhvr>
                                      <p:tavLst>
                                        <p:tav tm="0" fmla="#ppt_y-sin(pi*$)/3">
                                          <p:val>
                                            <p:fltVal val="0.5"/>
                                          </p:val>
                                        </p:tav>
                                        <p:tav tm="100000">
                                          <p:val>
                                            <p:fltVal val="1"/>
                                          </p:val>
                                        </p:tav>
                                      </p:tavLst>
                                    </p:anim>
                                    <p:anim calcmode="lin" valueType="num">
                                      <p:cBhvr>
                                        <p:cTn id="72" dur="664" tmFilter="0, 0; 0.125,0.2665; 0.25,0.4; 0.375,0.465; 0.5,0.5;  0.625,0.535; 0.75,0.6; 0.875,0.7335; 1,1">
                                          <p:stCondLst>
                                            <p:cond delay="664"/>
                                          </p:stCondLst>
                                        </p:cTn>
                                        <p:tgtEl>
                                          <p:spTgt spid="19464"/>
                                        </p:tgtEl>
                                        <p:attrNameLst>
                                          <p:attrName>ppt_y</p:attrName>
                                        </p:attrNameLst>
                                      </p:cBhvr>
                                      <p:tavLst>
                                        <p:tav tm="0" fmla="#ppt_y-sin(pi*$)/9">
                                          <p:val>
                                            <p:fltVal val="0"/>
                                          </p:val>
                                        </p:tav>
                                        <p:tav tm="100000">
                                          <p:val>
                                            <p:fltVal val="1"/>
                                          </p:val>
                                        </p:tav>
                                      </p:tavLst>
                                    </p:anim>
                                    <p:anim calcmode="lin" valueType="num">
                                      <p:cBhvr>
                                        <p:cTn id="73" dur="332" tmFilter="0, 0; 0.125,0.2665; 0.25,0.4; 0.375,0.465; 0.5,0.5;  0.625,0.535; 0.75,0.6; 0.875,0.7335; 1,1">
                                          <p:stCondLst>
                                            <p:cond delay="1324"/>
                                          </p:stCondLst>
                                        </p:cTn>
                                        <p:tgtEl>
                                          <p:spTgt spid="19464"/>
                                        </p:tgtEl>
                                        <p:attrNameLst>
                                          <p:attrName>ppt_y</p:attrName>
                                        </p:attrNameLst>
                                      </p:cBhvr>
                                      <p:tavLst>
                                        <p:tav tm="0" fmla="#ppt_y-sin(pi*$)/27">
                                          <p:val>
                                            <p:fltVal val="0"/>
                                          </p:val>
                                        </p:tav>
                                        <p:tav tm="100000">
                                          <p:val>
                                            <p:fltVal val="1"/>
                                          </p:val>
                                        </p:tav>
                                      </p:tavLst>
                                    </p:anim>
                                    <p:anim calcmode="lin" valueType="num">
                                      <p:cBhvr>
                                        <p:cTn id="74" dur="164" tmFilter="0, 0; 0.125,0.2665; 0.25,0.4; 0.375,0.465; 0.5,0.5;  0.625,0.535; 0.75,0.6; 0.875,0.7335; 1,1">
                                          <p:stCondLst>
                                            <p:cond delay="1656"/>
                                          </p:stCondLst>
                                        </p:cTn>
                                        <p:tgtEl>
                                          <p:spTgt spid="19464"/>
                                        </p:tgtEl>
                                        <p:attrNameLst>
                                          <p:attrName>ppt_y</p:attrName>
                                        </p:attrNameLst>
                                      </p:cBhvr>
                                      <p:tavLst>
                                        <p:tav tm="0" fmla="#ppt_y-sin(pi*$)/81">
                                          <p:val>
                                            <p:fltVal val="0"/>
                                          </p:val>
                                        </p:tav>
                                        <p:tav tm="100000">
                                          <p:val>
                                            <p:fltVal val="1"/>
                                          </p:val>
                                        </p:tav>
                                      </p:tavLst>
                                    </p:anim>
                                    <p:animScale>
                                      <p:cBhvr>
                                        <p:cTn id="75" dur="26">
                                          <p:stCondLst>
                                            <p:cond delay="650"/>
                                          </p:stCondLst>
                                        </p:cTn>
                                        <p:tgtEl>
                                          <p:spTgt spid="19464"/>
                                        </p:tgtEl>
                                      </p:cBhvr>
                                      <p:to x="100000" y="60000"/>
                                    </p:animScale>
                                    <p:animScale>
                                      <p:cBhvr>
                                        <p:cTn id="76" dur="166" decel="50000">
                                          <p:stCondLst>
                                            <p:cond delay="676"/>
                                          </p:stCondLst>
                                        </p:cTn>
                                        <p:tgtEl>
                                          <p:spTgt spid="19464"/>
                                        </p:tgtEl>
                                      </p:cBhvr>
                                      <p:to x="100000" y="100000"/>
                                    </p:animScale>
                                    <p:animScale>
                                      <p:cBhvr>
                                        <p:cTn id="77" dur="26">
                                          <p:stCondLst>
                                            <p:cond delay="1312"/>
                                          </p:stCondLst>
                                        </p:cTn>
                                        <p:tgtEl>
                                          <p:spTgt spid="19464"/>
                                        </p:tgtEl>
                                      </p:cBhvr>
                                      <p:to x="100000" y="80000"/>
                                    </p:animScale>
                                    <p:animScale>
                                      <p:cBhvr>
                                        <p:cTn id="78" dur="166" decel="50000">
                                          <p:stCondLst>
                                            <p:cond delay="1338"/>
                                          </p:stCondLst>
                                        </p:cTn>
                                        <p:tgtEl>
                                          <p:spTgt spid="19464"/>
                                        </p:tgtEl>
                                      </p:cBhvr>
                                      <p:to x="100000" y="100000"/>
                                    </p:animScale>
                                    <p:animScale>
                                      <p:cBhvr>
                                        <p:cTn id="79" dur="26">
                                          <p:stCondLst>
                                            <p:cond delay="1642"/>
                                          </p:stCondLst>
                                        </p:cTn>
                                        <p:tgtEl>
                                          <p:spTgt spid="19464"/>
                                        </p:tgtEl>
                                      </p:cBhvr>
                                      <p:to x="100000" y="90000"/>
                                    </p:animScale>
                                    <p:animScale>
                                      <p:cBhvr>
                                        <p:cTn id="80" dur="166" decel="50000">
                                          <p:stCondLst>
                                            <p:cond delay="1668"/>
                                          </p:stCondLst>
                                        </p:cTn>
                                        <p:tgtEl>
                                          <p:spTgt spid="19464"/>
                                        </p:tgtEl>
                                      </p:cBhvr>
                                      <p:to x="100000" y="100000"/>
                                    </p:animScale>
                                    <p:animScale>
                                      <p:cBhvr>
                                        <p:cTn id="81" dur="26">
                                          <p:stCondLst>
                                            <p:cond delay="1808"/>
                                          </p:stCondLst>
                                        </p:cTn>
                                        <p:tgtEl>
                                          <p:spTgt spid="19464"/>
                                        </p:tgtEl>
                                      </p:cBhvr>
                                      <p:to x="100000" y="95000"/>
                                    </p:animScale>
                                    <p:animScale>
                                      <p:cBhvr>
                                        <p:cTn id="82" dur="166" decel="50000">
                                          <p:stCondLst>
                                            <p:cond delay="1834"/>
                                          </p:stCondLst>
                                        </p:cTn>
                                        <p:tgtEl>
                                          <p:spTgt spid="19464"/>
                                        </p:tgtEl>
                                      </p:cBhvr>
                                      <p:to x="100000" y="100000"/>
                                    </p:animScale>
                                  </p:childTnLst>
                                </p:cTn>
                              </p:par>
                            </p:childTnLst>
                          </p:cTn>
                        </p:par>
                      </p:childTnLst>
                    </p:cTn>
                  </p:par>
                  <p:par>
                    <p:cTn id="83" fill="hold">
                      <p:stCondLst>
                        <p:cond delay="indefinite"/>
                      </p:stCondLst>
                      <p:childTnLst>
                        <p:par>
                          <p:cTn id="84" fill="hold">
                            <p:stCondLst>
                              <p:cond delay="0"/>
                            </p:stCondLst>
                            <p:childTnLst>
                              <p:par>
                                <p:cTn id="85" presetID="26" presetClass="entr" presetSubtype="0" fill="hold" nodeType="clickEffect">
                                  <p:stCondLst>
                                    <p:cond delay="0"/>
                                  </p:stCondLst>
                                  <p:childTnLst>
                                    <p:set>
                                      <p:cBhvr>
                                        <p:cTn id="86" dur="1" fill="hold">
                                          <p:stCondLst>
                                            <p:cond delay="0"/>
                                          </p:stCondLst>
                                        </p:cTn>
                                        <p:tgtEl>
                                          <p:spTgt spid="19466"/>
                                        </p:tgtEl>
                                        <p:attrNameLst>
                                          <p:attrName>style.visibility</p:attrName>
                                        </p:attrNameLst>
                                      </p:cBhvr>
                                      <p:to>
                                        <p:strVal val="visible"/>
                                      </p:to>
                                    </p:set>
                                    <p:animEffect transition="in" filter="wipe(down)">
                                      <p:cBhvr>
                                        <p:cTn id="87" dur="580">
                                          <p:stCondLst>
                                            <p:cond delay="0"/>
                                          </p:stCondLst>
                                        </p:cTn>
                                        <p:tgtEl>
                                          <p:spTgt spid="19466"/>
                                        </p:tgtEl>
                                      </p:cBhvr>
                                    </p:animEffect>
                                    <p:anim calcmode="lin" valueType="num">
                                      <p:cBhvr>
                                        <p:cTn id="88" dur="1822" tmFilter="0,0; 0.14,0.36; 0.43,0.73; 0.71,0.91; 1.0,1.0">
                                          <p:stCondLst>
                                            <p:cond delay="0"/>
                                          </p:stCondLst>
                                        </p:cTn>
                                        <p:tgtEl>
                                          <p:spTgt spid="19466"/>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19466"/>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19466"/>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19466"/>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19466"/>
                                        </p:tgtEl>
                                        <p:attrNameLst>
                                          <p:attrName>ppt_y</p:attrName>
                                        </p:attrNameLst>
                                      </p:cBhvr>
                                      <p:tavLst>
                                        <p:tav tm="0" fmla="#ppt_y-sin(pi*$)/81">
                                          <p:val>
                                            <p:fltVal val="0"/>
                                          </p:val>
                                        </p:tav>
                                        <p:tav tm="100000">
                                          <p:val>
                                            <p:fltVal val="1"/>
                                          </p:val>
                                        </p:tav>
                                      </p:tavLst>
                                    </p:anim>
                                    <p:animScale>
                                      <p:cBhvr>
                                        <p:cTn id="93" dur="26">
                                          <p:stCondLst>
                                            <p:cond delay="650"/>
                                          </p:stCondLst>
                                        </p:cTn>
                                        <p:tgtEl>
                                          <p:spTgt spid="19466"/>
                                        </p:tgtEl>
                                      </p:cBhvr>
                                      <p:to x="100000" y="60000"/>
                                    </p:animScale>
                                    <p:animScale>
                                      <p:cBhvr>
                                        <p:cTn id="94" dur="166" decel="50000">
                                          <p:stCondLst>
                                            <p:cond delay="676"/>
                                          </p:stCondLst>
                                        </p:cTn>
                                        <p:tgtEl>
                                          <p:spTgt spid="19466"/>
                                        </p:tgtEl>
                                      </p:cBhvr>
                                      <p:to x="100000" y="100000"/>
                                    </p:animScale>
                                    <p:animScale>
                                      <p:cBhvr>
                                        <p:cTn id="95" dur="26">
                                          <p:stCondLst>
                                            <p:cond delay="1312"/>
                                          </p:stCondLst>
                                        </p:cTn>
                                        <p:tgtEl>
                                          <p:spTgt spid="19466"/>
                                        </p:tgtEl>
                                      </p:cBhvr>
                                      <p:to x="100000" y="80000"/>
                                    </p:animScale>
                                    <p:animScale>
                                      <p:cBhvr>
                                        <p:cTn id="96" dur="166" decel="50000">
                                          <p:stCondLst>
                                            <p:cond delay="1338"/>
                                          </p:stCondLst>
                                        </p:cTn>
                                        <p:tgtEl>
                                          <p:spTgt spid="19466"/>
                                        </p:tgtEl>
                                      </p:cBhvr>
                                      <p:to x="100000" y="100000"/>
                                    </p:animScale>
                                    <p:animScale>
                                      <p:cBhvr>
                                        <p:cTn id="97" dur="26">
                                          <p:stCondLst>
                                            <p:cond delay="1642"/>
                                          </p:stCondLst>
                                        </p:cTn>
                                        <p:tgtEl>
                                          <p:spTgt spid="19466"/>
                                        </p:tgtEl>
                                      </p:cBhvr>
                                      <p:to x="100000" y="90000"/>
                                    </p:animScale>
                                    <p:animScale>
                                      <p:cBhvr>
                                        <p:cTn id="98" dur="166" decel="50000">
                                          <p:stCondLst>
                                            <p:cond delay="1668"/>
                                          </p:stCondLst>
                                        </p:cTn>
                                        <p:tgtEl>
                                          <p:spTgt spid="19466"/>
                                        </p:tgtEl>
                                      </p:cBhvr>
                                      <p:to x="100000" y="100000"/>
                                    </p:animScale>
                                    <p:animScale>
                                      <p:cBhvr>
                                        <p:cTn id="99" dur="26">
                                          <p:stCondLst>
                                            <p:cond delay="1808"/>
                                          </p:stCondLst>
                                        </p:cTn>
                                        <p:tgtEl>
                                          <p:spTgt spid="19466"/>
                                        </p:tgtEl>
                                      </p:cBhvr>
                                      <p:to x="100000" y="95000"/>
                                    </p:animScale>
                                    <p:animScale>
                                      <p:cBhvr>
                                        <p:cTn id="100" dur="166" decel="50000">
                                          <p:stCondLst>
                                            <p:cond delay="1834"/>
                                          </p:stCondLst>
                                        </p:cTn>
                                        <p:tgtEl>
                                          <p:spTgt spid="19466"/>
                                        </p:tgtEl>
                                      </p:cBhvr>
                                      <p:to x="100000" y="100000"/>
                                    </p:animScale>
                                  </p:childTnLst>
                                </p:cTn>
                              </p:par>
                            </p:childTnLst>
                          </p:cTn>
                        </p:par>
                      </p:childTnLst>
                    </p:cTn>
                  </p:par>
                  <p:par>
                    <p:cTn id="101" fill="hold">
                      <p:stCondLst>
                        <p:cond delay="indefinite"/>
                      </p:stCondLst>
                      <p:childTnLst>
                        <p:par>
                          <p:cTn id="102" fill="hold">
                            <p:stCondLst>
                              <p:cond delay="0"/>
                            </p:stCondLst>
                            <p:childTnLst>
                              <p:par>
                                <p:cTn id="103" presetID="26" presetClass="entr" presetSubtype="0" fill="hold" nodeType="clickEffect">
                                  <p:stCondLst>
                                    <p:cond delay="0"/>
                                  </p:stCondLst>
                                  <p:childTnLst>
                                    <p:set>
                                      <p:cBhvr>
                                        <p:cTn id="104" dur="1" fill="hold">
                                          <p:stCondLst>
                                            <p:cond delay="0"/>
                                          </p:stCondLst>
                                        </p:cTn>
                                        <p:tgtEl>
                                          <p:spTgt spid="19468"/>
                                        </p:tgtEl>
                                        <p:attrNameLst>
                                          <p:attrName>style.visibility</p:attrName>
                                        </p:attrNameLst>
                                      </p:cBhvr>
                                      <p:to>
                                        <p:strVal val="visible"/>
                                      </p:to>
                                    </p:set>
                                    <p:animEffect transition="in" filter="wipe(down)">
                                      <p:cBhvr>
                                        <p:cTn id="105" dur="580">
                                          <p:stCondLst>
                                            <p:cond delay="0"/>
                                          </p:stCondLst>
                                        </p:cTn>
                                        <p:tgtEl>
                                          <p:spTgt spid="19468"/>
                                        </p:tgtEl>
                                      </p:cBhvr>
                                    </p:animEffect>
                                    <p:anim calcmode="lin" valueType="num">
                                      <p:cBhvr>
                                        <p:cTn id="106" dur="1822" tmFilter="0,0; 0.14,0.36; 0.43,0.73; 0.71,0.91; 1.0,1.0">
                                          <p:stCondLst>
                                            <p:cond delay="0"/>
                                          </p:stCondLst>
                                        </p:cTn>
                                        <p:tgtEl>
                                          <p:spTgt spid="19468"/>
                                        </p:tgtEl>
                                        <p:attrNameLst>
                                          <p:attrName>ppt_x</p:attrName>
                                        </p:attrNameLst>
                                      </p:cBhvr>
                                      <p:tavLst>
                                        <p:tav tm="0">
                                          <p:val>
                                            <p:strVal val="#ppt_x-0.25"/>
                                          </p:val>
                                        </p:tav>
                                        <p:tav tm="100000">
                                          <p:val>
                                            <p:strVal val="#ppt_x"/>
                                          </p:val>
                                        </p:tav>
                                      </p:tavLst>
                                    </p:anim>
                                    <p:anim calcmode="lin" valueType="num">
                                      <p:cBhvr>
                                        <p:cTn id="107" dur="664" tmFilter="0.0,0.0; 0.25,0.07; 0.50,0.2; 0.75,0.467; 1.0,1.0">
                                          <p:stCondLst>
                                            <p:cond delay="0"/>
                                          </p:stCondLst>
                                        </p:cTn>
                                        <p:tgtEl>
                                          <p:spTgt spid="19468"/>
                                        </p:tgtEl>
                                        <p:attrNameLst>
                                          <p:attrName>ppt_y</p:attrName>
                                        </p:attrNameLst>
                                      </p:cBhvr>
                                      <p:tavLst>
                                        <p:tav tm="0" fmla="#ppt_y-sin(pi*$)/3">
                                          <p:val>
                                            <p:fltVal val="0.5"/>
                                          </p:val>
                                        </p:tav>
                                        <p:tav tm="100000">
                                          <p:val>
                                            <p:fltVal val="1"/>
                                          </p:val>
                                        </p:tav>
                                      </p:tavLst>
                                    </p:anim>
                                    <p:anim calcmode="lin" valueType="num">
                                      <p:cBhvr>
                                        <p:cTn id="108" dur="664" tmFilter="0, 0; 0.125,0.2665; 0.25,0.4; 0.375,0.465; 0.5,0.5;  0.625,0.535; 0.75,0.6; 0.875,0.7335; 1,1">
                                          <p:stCondLst>
                                            <p:cond delay="664"/>
                                          </p:stCondLst>
                                        </p:cTn>
                                        <p:tgtEl>
                                          <p:spTgt spid="19468"/>
                                        </p:tgtEl>
                                        <p:attrNameLst>
                                          <p:attrName>ppt_y</p:attrName>
                                        </p:attrNameLst>
                                      </p:cBhvr>
                                      <p:tavLst>
                                        <p:tav tm="0" fmla="#ppt_y-sin(pi*$)/9">
                                          <p:val>
                                            <p:fltVal val="0"/>
                                          </p:val>
                                        </p:tav>
                                        <p:tav tm="100000">
                                          <p:val>
                                            <p:fltVal val="1"/>
                                          </p:val>
                                        </p:tav>
                                      </p:tavLst>
                                    </p:anim>
                                    <p:anim calcmode="lin" valueType="num">
                                      <p:cBhvr>
                                        <p:cTn id="109" dur="332" tmFilter="0, 0; 0.125,0.2665; 0.25,0.4; 0.375,0.465; 0.5,0.5;  0.625,0.535; 0.75,0.6; 0.875,0.7335; 1,1">
                                          <p:stCondLst>
                                            <p:cond delay="1324"/>
                                          </p:stCondLst>
                                        </p:cTn>
                                        <p:tgtEl>
                                          <p:spTgt spid="19468"/>
                                        </p:tgtEl>
                                        <p:attrNameLst>
                                          <p:attrName>ppt_y</p:attrName>
                                        </p:attrNameLst>
                                      </p:cBhvr>
                                      <p:tavLst>
                                        <p:tav tm="0" fmla="#ppt_y-sin(pi*$)/27">
                                          <p:val>
                                            <p:fltVal val="0"/>
                                          </p:val>
                                        </p:tav>
                                        <p:tav tm="100000">
                                          <p:val>
                                            <p:fltVal val="1"/>
                                          </p:val>
                                        </p:tav>
                                      </p:tavLst>
                                    </p:anim>
                                    <p:anim calcmode="lin" valueType="num">
                                      <p:cBhvr>
                                        <p:cTn id="110" dur="164" tmFilter="0, 0; 0.125,0.2665; 0.25,0.4; 0.375,0.465; 0.5,0.5;  0.625,0.535; 0.75,0.6; 0.875,0.7335; 1,1">
                                          <p:stCondLst>
                                            <p:cond delay="1656"/>
                                          </p:stCondLst>
                                        </p:cTn>
                                        <p:tgtEl>
                                          <p:spTgt spid="19468"/>
                                        </p:tgtEl>
                                        <p:attrNameLst>
                                          <p:attrName>ppt_y</p:attrName>
                                        </p:attrNameLst>
                                      </p:cBhvr>
                                      <p:tavLst>
                                        <p:tav tm="0" fmla="#ppt_y-sin(pi*$)/81">
                                          <p:val>
                                            <p:fltVal val="0"/>
                                          </p:val>
                                        </p:tav>
                                        <p:tav tm="100000">
                                          <p:val>
                                            <p:fltVal val="1"/>
                                          </p:val>
                                        </p:tav>
                                      </p:tavLst>
                                    </p:anim>
                                    <p:animScale>
                                      <p:cBhvr>
                                        <p:cTn id="111" dur="26">
                                          <p:stCondLst>
                                            <p:cond delay="650"/>
                                          </p:stCondLst>
                                        </p:cTn>
                                        <p:tgtEl>
                                          <p:spTgt spid="19468"/>
                                        </p:tgtEl>
                                      </p:cBhvr>
                                      <p:to x="100000" y="60000"/>
                                    </p:animScale>
                                    <p:animScale>
                                      <p:cBhvr>
                                        <p:cTn id="112" dur="166" decel="50000">
                                          <p:stCondLst>
                                            <p:cond delay="676"/>
                                          </p:stCondLst>
                                        </p:cTn>
                                        <p:tgtEl>
                                          <p:spTgt spid="19468"/>
                                        </p:tgtEl>
                                      </p:cBhvr>
                                      <p:to x="100000" y="100000"/>
                                    </p:animScale>
                                    <p:animScale>
                                      <p:cBhvr>
                                        <p:cTn id="113" dur="26">
                                          <p:stCondLst>
                                            <p:cond delay="1312"/>
                                          </p:stCondLst>
                                        </p:cTn>
                                        <p:tgtEl>
                                          <p:spTgt spid="19468"/>
                                        </p:tgtEl>
                                      </p:cBhvr>
                                      <p:to x="100000" y="80000"/>
                                    </p:animScale>
                                    <p:animScale>
                                      <p:cBhvr>
                                        <p:cTn id="114" dur="166" decel="50000">
                                          <p:stCondLst>
                                            <p:cond delay="1338"/>
                                          </p:stCondLst>
                                        </p:cTn>
                                        <p:tgtEl>
                                          <p:spTgt spid="19468"/>
                                        </p:tgtEl>
                                      </p:cBhvr>
                                      <p:to x="100000" y="100000"/>
                                    </p:animScale>
                                    <p:animScale>
                                      <p:cBhvr>
                                        <p:cTn id="115" dur="26">
                                          <p:stCondLst>
                                            <p:cond delay="1642"/>
                                          </p:stCondLst>
                                        </p:cTn>
                                        <p:tgtEl>
                                          <p:spTgt spid="19468"/>
                                        </p:tgtEl>
                                      </p:cBhvr>
                                      <p:to x="100000" y="90000"/>
                                    </p:animScale>
                                    <p:animScale>
                                      <p:cBhvr>
                                        <p:cTn id="116" dur="166" decel="50000">
                                          <p:stCondLst>
                                            <p:cond delay="1668"/>
                                          </p:stCondLst>
                                        </p:cTn>
                                        <p:tgtEl>
                                          <p:spTgt spid="19468"/>
                                        </p:tgtEl>
                                      </p:cBhvr>
                                      <p:to x="100000" y="100000"/>
                                    </p:animScale>
                                    <p:animScale>
                                      <p:cBhvr>
                                        <p:cTn id="117" dur="26">
                                          <p:stCondLst>
                                            <p:cond delay="1808"/>
                                          </p:stCondLst>
                                        </p:cTn>
                                        <p:tgtEl>
                                          <p:spTgt spid="19468"/>
                                        </p:tgtEl>
                                      </p:cBhvr>
                                      <p:to x="100000" y="95000"/>
                                    </p:animScale>
                                    <p:animScale>
                                      <p:cBhvr>
                                        <p:cTn id="118" dur="166" decel="50000">
                                          <p:stCondLst>
                                            <p:cond delay="1834"/>
                                          </p:stCondLst>
                                        </p:cTn>
                                        <p:tgtEl>
                                          <p:spTgt spid="19468"/>
                                        </p:tgtEl>
                                      </p:cBhvr>
                                      <p:to x="100000" y="100000"/>
                                    </p:animScale>
                                  </p:childTnLst>
                                </p:cTn>
                              </p:par>
                            </p:childTnLst>
                          </p:cTn>
                        </p:par>
                      </p:childTnLst>
                    </p:cTn>
                  </p:par>
                  <p:par>
                    <p:cTn id="119" fill="hold">
                      <p:stCondLst>
                        <p:cond delay="indefinite"/>
                      </p:stCondLst>
                      <p:childTnLst>
                        <p:par>
                          <p:cTn id="120" fill="hold">
                            <p:stCondLst>
                              <p:cond delay="0"/>
                            </p:stCondLst>
                            <p:childTnLst>
                              <p:par>
                                <p:cTn id="121" presetID="26" presetClass="entr" presetSubtype="0" fill="hold" nodeType="clickEffect">
                                  <p:stCondLst>
                                    <p:cond delay="0"/>
                                  </p:stCondLst>
                                  <p:childTnLst>
                                    <p:set>
                                      <p:cBhvr>
                                        <p:cTn id="122" dur="1" fill="hold">
                                          <p:stCondLst>
                                            <p:cond delay="0"/>
                                          </p:stCondLst>
                                        </p:cTn>
                                        <p:tgtEl>
                                          <p:spTgt spid="19470"/>
                                        </p:tgtEl>
                                        <p:attrNameLst>
                                          <p:attrName>style.visibility</p:attrName>
                                        </p:attrNameLst>
                                      </p:cBhvr>
                                      <p:to>
                                        <p:strVal val="visible"/>
                                      </p:to>
                                    </p:set>
                                    <p:animEffect transition="in" filter="wipe(down)">
                                      <p:cBhvr>
                                        <p:cTn id="123" dur="580">
                                          <p:stCondLst>
                                            <p:cond delay="0"/>
                                          </p:stCondLst>
                                        </p:cTn>
                                        <p:tgtEl>
                                          <p:spTgt spid="19470"/>
                                        </p:tgtEl>
                                      </p:cBhvr>
                                    </p:animEffect>
                                    <p:anim calcmode="lin" valueType="num">
                                      <p:cBhvr>
                                        <p:cTn id="124" dur="1822" tmFilter="0,0; 0.14,0.36; 0.43,0.73; 0.71,0.91; 1.0,1.0">
                                          <p:stCondLst>
                                            <p:cond delay="0"/>
                                          </p:stCondLst>
                                        </p:cTn>
                                        <p:tgtEl>
                                          <p:spTgt spid="19470"/>
                                        </p:tgtEl>
                                        <p:attrNameLst>
                                          <p:attrName>ppt_x</p:attrName>
                                        </p:attrNameLst>
                                      </p:cBhvr>
                                      <p:tavLst>
                                        <p:tav tm="0">
                                          <p:val>
                                            <p:strVal val="#ppt_x-0.25"/>
                                          </p:val>
                                        </p:tav>
                                        <p:tav tm="100000">
                                          <p:val>
                                            <p:strVal val="#ppt_x"/>
                                          </p:val>
                                        </p:tav>
                                      </p:tavLst>
                                    </p:anim>
                                    <p:anim calcmode="lin" valueType="num">
                                      <p:cBhvr>
                                        <p:cTn id="125" dur="664" tmFilter="0.0,0.0; 0.25,0.07; 0.50,0.2; 0.75,0.467; 1.0,1.0">
                                          <p:stCondLst>
                                            <p:cond delay="0"/>
                                          </p:stCondLst>
                                        </p:cTn>
                                        <p:tgtEl>
                                          <p:spTgt spid="19470"/>
                                        </p:tgtEl>
                                        <p:attrNameLst>
                                          <p:attrName>ppt_y</p:attrName>
                                        </p:attrNameLst>
                                      </p:cBhvr>
                                      <p:tavLst>
                                        <p:tav tm="0" fmla="#ppt_y-sin(pi*$)/3">
                                          <p:val>
                                            <p:fltVal val="0.5"/>
                                          </p:val>
                                        </p:tav>
                                        <p:tav tm="100000">
                                          <p:val>
                                            <p:fltVal val="1"/>
                                          </p:val>
                                        </p:tav>
                                      </p:tavLst>
                                    </p:anim>
                                    <p:anim calcmode="lin" valueType="num">
                                      <p:cBhvr>
                                        <p:cTn id="126" dur="664" tmFilter="0, 0; 0.125,0.2665; 0.25,0.4; 0.375,0.465; 0.5,0.5;  0.625,0.535; 0.75,0.6; 0.875,0.7335; 1,1">
                                          <p:stCondLst>
                                            <p:cond delay="664"/>
                                          </p:stCondLst>
                                        </p:cTn>
                                        <p:tgtEl>
                                          <p:spTgt spid="19470"/>
                                        </p:tgtEl>
                                        <p:attrNameLst>
                                          <p:attrName>ppt_y</p:attrName>
                                        </p:attrNameLst>
                                      </p:cBhvr>
                                      <p:tavLst>
                                        <p:tav tm="0" fmla="#ppt_y-sin(pi*$)/9">
                                          <p:val>
                                            <p:fltVal val="0"/>
                                          </p:val>
                                        </p:tav>
                                        <p:tav tm="100000">
                                          <p:val>
                                            <p:fltVal val="1"/>
                                          </p:val>
                                        </p:tav>
                                      </p:tavLst>
                                    </p:anim>
                                    <p:anim calcmode="lin" valueType="num">
                                      <p:cBhvr>
                                        <p:cTn id="127" dur="332" tmFilter="0, 0; 0.125,0.2665; 0.25,0.4; 0.375,0.465; 0.5,0.5;  0.625,0.535; 0.75,0.6; 0.875,0.7335; 1,1">
                                          <p:stCondLst>
                                            <p:cond delay="1324"/>
                                          </p:stCondLst>
                                        </p:cTn>
                                        <p:tgtEl>
                                          <p:spTgt spid="19470"/>
                                        </p:tgtEl>
                                        <p:attrNameLst>
                                          <p:attrName>ppt_y</p:attrName>
                                        </p:attrNameLst>
                                      </p:cBhvr>
                                      <p:tavLst>
                                        <p:tav tm="0" fmla="#ppt_y-sin(pi*$)/27">
                                          <p:val>
                                            <p:fltVal val="0"/>
                                          </p:val>
                                        </p:tav>
                                        <p:tav tm="100000">
                                          <p:val>
                                            <p:fltVal val="1"/>
                                          </p:val>
                                        </p:tav>
                                      </p:tavLst>
                                    </p:anim>
                                    <p:anim calcmode="lin" valueType="num">
                                      <p:cBhvr>
                                        <p:cTn id="128" dur="164" tmFilter="0, 0; 0.125,0.2665; 0.25,0.4; 0.375,0.465; 0.5,0.5;  0.625,0.535; 0.75,0.6; 0.875,0.7335; 1,1">
                                          <p:stCondLst>
                                            <p:cond delay="1656"/>
                                          </p:stCondLst>
                                        </p:cTn>
                                        <p:tgtEl>
                                          <p:spTgt spid="19470"/>
                                        </p:tgtEl>
                                        <p:attrNameLst>
                                          <p:attrName>ppt_y</p:attrName>
                                        </p:attrNameLst>
                                      </p:cBhvr>
                                      <p:tavLst>
                                        <p:tav tm="0" fmla="#ppt_y-sin(pi*$)/81">
                                          <p:val>
                                            <p:fltVal val="0"/>
                                          </p:val>
                                        </p:tav>
                                        <p:tav tm="100000">
                                          <p:val>
                                            <p:fltVal val="1"/>
                                          </p:val>
                                        </p:tav>
                                      </p:tavLst>
                                    </p:anim>
                                    <p:animScale>
                                      <p:cBhvr>
                                        <p:cTn id="129" dur="26">
                                          <p:stCondLst>
                                            <p:cond delay="650"/>
                                          </p:stCondLst>
                                        </p:cTn>
                                        <p:tgtEl>
                                          <p:spTgt spid="19470"/>
                                        </p:tgtEl>
                                      </p:cBhvr>
                                      <p:to x="100000" y="60000"/>
                                    </p:animScale>
                                    <p:animScale>
                                      <p:cBhvr>
                                        <p:cTn id="130" dur="166" decel="50000">
                                          <p:stCondLst>
                                            <p:cond delay="676"/>
                                          </p:stCondLst>
                                        </p:cTn>
                                        <p:tgtEl>
                                          <p:spTgt spid="19470"/>
                                        </p:tgtEl>
                                      </p:cBhvr>
                                      <p:to x="100000" y="100000"/>
                                    </p:animScale>
                                    <p:animScale>
                                      <p:cBhvr>
                                        <p:cTn id="131" dur="26">
                                          <p:stCondLst>
                                            <p:cond delay="1312"/>
                                          </p:stCondLst>
                                        </p:cTn>
                                        <p:tgtEl>
                                          <p:spTgt spid="19470"/>
                                        </p:tgtEl>
                                      </p:cBhvr>
                                      <p:to x="100000" y="80000"/>
                                    </p:animScale>
                                    <p:animScale>
                                      <p:cBhvr>
                                        <p:cTn id="132" dur="166" decel="50000">
                                          <p:stCondLst>
                                            <p:cond delay="1338"/>
                                          </p:stCondLst>
                                        </p:cTn>
                                        <p:tgtEl>
                                          <p:spTgt spid="19470"/>
                                        </p:tgtEl>
                                      </p:cBhvr>
                                      <p:to x="100000" y="100000"/>
                                    </p:animScale>
                                    <p:animScale>
                                      <p:cBhvr>
                                        <p:cTn id="133" dur="26">
                                          <p:stCondLst>
                                            <p:cond delay="1642"/>
                                          </p:stCondLst>
                                        </p:cTn>
                                        <p:tgtEl>
                                          <p:spTgt spid="19470"/>
                                        </p:tgtEl>
                                      </p:cBhvr>
                                      <p:to x="100000" y="90000"/>
                                    </p:animScale>
                                    <p:animScale>
                                      <p:cBhvr>
                                        <p:cTn id="134" dur="166" decel="50000">
                                          <p:stCondLst>
                                            <p:cond delay="1668"/>
                                          </p:stCondLst>
                                        </p:cTn>
                                        <p:tgtEl>
                                          <p:spTgt spid="19470"/>
                                        </p:tgtEl>
                                      </p:cBhvr>
                                      <p:to x="100000" y="100000"/>
                                    </p:animScale>
                                    <p:animScale>
                                      <p:cBhvr>
                                        <p:cTn id="135" dur="26">
                                          <p:stCondLst>
                                            <p:cond delay="1808"/>
                                          </p:stCondLst>
                                        </p:cTn>
                                        <p:tgtEl>
                                          <p:spTgt spid="19470"/>
                                        </p:tgtEl>
                                      </p:cBhvr>
                                      <p:to x="100000" y="95000"/>
                                    </p:animScale>
                                    <p:animScale>
                                      <p:cBhvr>
                                        <p:cTn id="136" dur="166" decel="50000">
                                          <p:stCondLst>
                                            <p:cond delay="1834"/>
                                          </p:stCondLst>
                                        </p:cTn>
                                        <p:tgtEl>
                                          <p:spTgt spid="19470"/>
                                        </p:tgtEl>
                                      </p:cBhvr>
                                      <p:to x="100000" y="100000"/>
                                    </p:animScale>
                                  </p:childTnLst>
                                </p:cTn>
                              </p:par>
                            </p:childTnLst>
                          </p:cTn>
                        </p:par>
                      </p:childTnLst>
                    </p:cTn>
                  </p:par>
                  <p:par>
                    <p:cTn id="137" fill="hold">
                      <p:stCondLst>
                        <p:cond delay="indefinite"/>
                      </p:stCondLst>
                      <p:childTnLst>
                        <p:par>
                          <p:cTn id="138" fill="hold">
                            <p:stCondLst>
                              <p:cond delay="0"/>
                            </p:stCondLst>
                            <p:childTnLst>
                              <p:par>
                                <p:cTn id="139" presetID="26" presetClass="entr" presetSubtype="0" fill="hold" nodeType="clickEffect">
                                  <p:stCondLst>
                                    <p:cond delay="0"/>
                                  </p:stCondLst>
                                  <p:childTnLst>
                                    <p:set>
                                      <p:cBhvr>
                                        <p:cTn id="140" dur="1" fill="hold">
                                          <p:stCondLst>
                                            <p:cond delay="0"/>
                                          </p:stCondLst>
                                        </p:cTn>
                                        <p:tgtEl>
                                          <p:spTgt spid="19472"/>
                                        </p:tgtEl>
                                        <p:attrNameLst>
                                          <p:attrName>style.visibility</p:attrName>
                                        </p:attrNameLst>
                                      </p:cBhvr>
                                      <p:to>
                                        <p:strVal val="visible"/>
                                      </p:to>
                                    </p:set>
                                    <p:animEffect transition="in" filter="wipe(down)">
                                      <p:cBhvr>
                                        <p:cTn id="141" dur="580">
                                          <p:stCondLst>
                                            <p:cond delay="0"/>
                                          </p:stCondLst>
                                        </p:cTn>
                                        <p:tgtEl>
                                          <p:spTgt spid="19472"/>
                                        </p:tgtEl>
                                      </p:cBhvr>
                                    </p:animEffect>
                                    <p:anim calcmode="lin" valueType="num">
                                      <p:cBhvr>
                                        <p:cTn id="142" dur="1822" tmFilter="0,0; 0.14,0.36; 0.43,0.73; 0.71,0.91; 1.0,1.0">
                                          <p:stCondLst>
                                            <p:cond delay="0"/>
                                          </p:stCondLst>
                                        </p:cTn>
                                        <p:tgtEl>
                                          <p:spTgt spid="19472"/>
                                        </p:tgtEl>
                                        <p:attrNameLst>
                                          <p:attrName>ppt_x</p:attrName>
                                        </p:attrNameLst>
                                      </p:cBhvr>
                                      <p:tavLst>
                                        <p:tav tm="0">
                                          <p:val>
                                            <p:strVal val="#ppt_x-0.25"/>
                                          </p:val>
                                        </p:tav>
                                        <p:tav tm="100000">
                                          <p:val>
                                            <p:strVal val="#ppt_x"/>
                                          </p:val>
                                        </p:tav>
                                      </p:tavLst>
                                    </p:anim>
                                    <p:anim calcmode="lin" valueType="num">
                                      <p:cBhvr>
                                        <p:cTn id="143" dur="664" tmFilter="0.0,0.0; 0.25,0.07; 0.50,0.2; 0.75,0.467; 1.0,1.0">
                                          <p:stCondLst>
                                            <p:cond delay="0"/>
                                          </p:stCondLst>
                                        </p:cTn>
                                        <p:tgtEl>
                                          <p:spTgt spid="19472"/>
                                        </p:tgtEl>
                                        <p:attrNameLst>
                                          <p:attrName>ppt_y</p:attrName>
                                        </p:attrNameLst>
                                      </p:cBhvr>
                                      <p:tavLst>
                                        <p:tav tm="0" fmla="#ppt_y-sin(pi*$)/3">
                                          <p:val>
                                            <p:fltVal val="0.5"/>
                                          </p:val>
                                        </p:tav>
                                        <p:tav tm="100000">
                                          <p:val>
                                            <p:fltVal val="1"/>
                                          </p:val>
                                        </p:tav>
                                      </p:tavLst>
                                    </p:anim>
                                    <p:anim calcmode="lin" valueType="num">
                                      <p:cBhvr>
                                        <p:cTn id="144" dur="664" tmFilter="0, 0; 0.125,0.2665; 0.25,0.4; 0.375,0.465; 0.5,0.5;  0.625,0.535; 0.75,0.6; 0.875,0.7335; 1,1">
                                          <p:stCondLst>
                                            <p:cond delay="664"/>
                                          </p:stCondLst>
                                        </p:cTn>
                                        <p:tgtEl>
                                          <p:spTgt spid="19472"/>
                                        </p:tgtEl>
                                        <p:attrNameLst>
                                          <p:attrName>ppt_y</p:attrName>
                                        </p:attrNameLst>
                                      </p:cBhvr>
                                      <p:tavLst>
                                        <p:tav tm="0" fmla="#ppt_y-sin(pi*$)/9">
                                          <p:val>
                                            <p:fltVal val="0"/>
                                          </p:val>
                                        </p:tav>
                                        <p:tav tm="100000">
                                          <p:val>
                                            <p:fltVal val="1"/>
                                          </p:val>
                                        </p:tav>
                                      </p:tavLst>
                                    </p:anim>
                                    <p:anim calcmode="lin" valueType="num">
                                      <p:cBhvr>
                                        <p:cTn id="145" dur="332" tmFilter="0, 0; 0.125,0.2665; 0.25,0.4; 0.375,0.465; 0.5,0.5;  0.625,0.535; 0.75,0.6; 0.875,0.7335; 1,1">
                                          <p:stCondLst>
                                            <p:cond delay="1324"/>
                                          </p:stCondLst>
                                        </p:cTn>
                                        <p:tgtEl>
                                          <p:spTgt spid="19472"/>
                                        </p:tgtEl>
                                        <p:attrNameLst>
                                          <p:attrName>ppt_y</p:attrName>
                                        </p:attrNameLst>
                                      </p:cBhvr>
                                      <p:tavLst>
                                        <p:tav tm="0" fmla="#ppt_y-sin(pi*$)/27">
                                          <p:val>
                                            <p:fltVal val="0"/>
                                          </p:val>
                                        </p:tav>
                                        <p:tav tm="100000">
                                          <p:val>
                                            <p:fltVal val="1"/>
                                          </p:val>
                                        </p:tav>
                                      </p:tavLst>
                                    </p:anim>
                                    <p:anim calcmode="lin" valueType="num">
                                      <p:cBhvr>
                                        <p:cTn id="146" dur="164" tmFilter="0, 0; 0.125,0.2665; 0.25,0.4; 0.375,0.465; 0.5,0.5;  0.625,0.535; 0.75,0.6; 0.875,0.7335; 1,1">
                                          <p:stCondLst>
                                            <p:cond delay="1656"/>
                                          </p:stCondLst>
                                        </p:cTn>
                                        <p:tgtEl>
                                          <p:spTgt spid="19472"/>
                                        </p:tgtEl>
                                        <p:attrNameLst>
                                          <p:attrName>ppt_y</p:attrName>
                                        </p:attrNameLst>
                                      </p:cBhvr>
                                      <p:tavLst>
                                        <p:tav tm="0" fmla="#ppt_y-sin(pi*$)/81">
                                          <p:val>
                                            <p:fltVal val="0"/>
                                          </p:val>
                                        </p:tav>
                                        <p:tav tm="100000">
                                          <p:val>
                                            <p:fltVal val="1"/>
                                          </p:val>
                                        </p:tav>
                                      </p:tavLst>
                                    </p:anim>
                                    <p:animScale>
                                      <p:cBhvr>
                                        <p:cTn id="147" dur="26">
                                          <p:stCondLst>
                                            <p:cond delay="650"/>
                                          </p:stCondLst>
                                        </p:cTn>
                                        <p:tgtEl>
                                          <p:spTgt spid="19472"/>
                                        </p:tgtEl>
                                      </p:cBhvr>
                                      <p:to x="100000" y="60000"/>
                                    </p:animScale>
                                    <p:animScale>
                                      <p:cBhvr>
                                        <p:cTn id="148" dur="166" decel="50000">
                                          <p:stCondLst>
                                            <p:cond delay="676"/>
                                          </p:stCondLst>
                                        </p:cTn>
                                        <p:tgtEl>
                                          <p:spTgt spid="19472"/>
                                        </p:tgtEl>
                                      </p:cBhvr>
                                      <p:to x="100000" y="100000"/>
                                    </p:animScale>
                                    <p:animScale>
                                      <p:cBhvr>
                                        <p:cTn id="149" dur="26">
                                          <p:stCondLst>
                                            <p:cond delay="1312"/>
                                          </p:stCondLst>
                                        </p:cTn>
                                        <p:tgtEl>
                                          <p:spTgt spid="19472"/>
                                        </p:tgtEl>
                                      </p:cBhvr>
                                      <p:to x="100000" y="80000"/>
                                    </p:animScale>
                                    <p:animScale>
                                      <p:cBhvr>
                                        <p:cTn id="150" dur="166" decel="50000">
                                          <p:stCondLst>
                                            <p:cond delay="1338"/>
                                          </p:stCondLst>
                                        </p:cTn>
                                        <p:tgtEl>
                                          <p:spTgt spid="19472"/>
                                        </p:tgtEl>
                                      </p:cBhvr>
                                      <p:to x="100000" y="100000"/>
                                    </p:animScale>
                                    <p:animScale>
                                      <p:cBhvr>
                                        <p:cTn id="151" dur="26">
                                          <p:stCondLst>
                                            <p:cond delay="1642"/>
                                          </p:stCondLst>
                                        </p:cTn>
                                        <p:tgtEl>
                                          <p:spTgt spid="19472"/>
                                        </p:tgtEl>
                                      </p:cBhvr>
                                      <p:to x="100000" y="90000"/>
                                    </p:animScale>
                                    <p:animScale>
                                      <p:cBhvr>
                                        <p:cTn id="152" dur="166" decel="50000">
                                          <p:stCondLst>
                                            <p:cond delay="1668"/>
                                          </p:stCondLst>
                                        </p:cTn>
                                        <p:tgtEl>
                                          <p:spTgt spid="19472"/>
                                        </p:tgtEl>
                                      </p:cBhvr>
                                      <p:to x="100000" y="100000"/>
                                    </p:animScale>
                                    <p:animScale>
                                      <p:cBhvr>
                                        <p:cTn id="153" dur="26">
                                          <p:stCondLst>
                                            <p:cond delay="1808"/>
                                          </p:stCondLst>
                                        </p:cTn>
                                        <p:tgtEl>
                                          <p:spTgt spid="19472"/>
                                        </p:tgtEl>
                                      </p:cBhvr>
                                      <p:to x="100000" y="95000"/>
                                    </p:animScale>
                                    <p:animScale>
                                      <p:cBhvr>
                                        <p:cTn id="154" dur="166" decel="50000">
                                          <p:stCondLst>
                                            <p:cond delay="1834"/>
                                          </p:stCondLst>
                                        </p:cTn>
                                        <p:tgtEl>
                                          <p:spTgt spid="1947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ages.amazon.com/images/P/B000EOI2PC.01-A2FMOXN01TSNYY._SCLZZZZZZZ_SX288_V63324471_.jpg"/>
          <p:cNvPicPr>
            <a:picLocks noChangeAspect="1" noChangeArrowheads="1"/>
          </p:cNvPicPr>
          <p:nvPr/>
        </p:nvPicPr>
        <p:blipFill>
          <a:blip r:embed="rId2" cstate="print"/>
          <a:srcRect/>
          <a:stretch>
            <a:fillRect/>
          </a:stretch>
        </p:blipFill>
        <p:spPr bwMode="auto">
          <a:xfrm>
            <a:off x="1714480" y="1928802"/>
            <a:ext cx="1619250" cy="2019301"/>
          </a:xfrm>
          <a:prstGeom prst="rect">
            <a:avLst/>
          </a:prstGeom>
          <a:noFill/>
        </p:spPr>
      </p:pic>
      <p:sp>
        <p:nvSpPr>
          <p:cNvPr id="5" name="Tekstvak 4"/>
          <p:cNvSpPr txBox="1"/>
          <p:nvPr/>
        </p:nvSpPr>
        <p:spPr>
          <a:xfrm>
            <a:off x="2643174" y="428604"/>
            <a:ext cx="4214842" cy="954107"/>
          </a:xfrm>
          <a:prstGeom prst="rect">
            <a:avLst/>
          </a:prstGeom>
          <a:noFill/>
        </p:spPr>
        <p:txBody>
          <a:bodyPr wrap="square" rtlCol="0">
            <a:spAutoFit/>
          </a:bodyPr>
          <a:lstStyle/>
          <a:p>
            <a:pPr algn="ctr"/>
            <a:r>
              <a:rPr lang="nl-BE" sz="2800" dirty="0" smtClean="0">
                <a:latin typeface="Algerian" pitchFamily="82" charset="0"/>
              </a:rPr>
              <a:t>Zonnebrillen voor de winter </a:t>
            </a:r>
            <a:endParaRPr lang="nl-BE" sz="2800" dirty="0">
              <a:latin typeface="Algerian" pitchFamily="82" charset="0"/>
            </a:endParaRPr>
          </a:p>
        </p:txBody>
      </p:sp>
      <p:pic>
        <p:nvPicPr>
          <p:cNvPr id="20484" name="Picture 4" descr="http://static.flickr.com/38/82978307_a75dfa5d74.jpg"/>
          <p:cNvPicPr>
            <a:picLocks noChangeAspect="1" noChangeArrowheads="1"/>
          </p:cNvPicPr>
          <p:nvPr/>
        </p:nvPicPr>
        <p:blipFill>
          <a:blip r:embed="rId3" cstate="print"/>
          <a:srcRect/>
          <a:stretch>
            <a:fillRect/>
          </a:stretch>
        </p:blipFill>
        <p:spPr bwMode="auto">
          <a:xfrm>
            <a:off x="5572132" y="1928802"/>
            <a:ext cx="1897394" cy="2857520"/>
          </a:xfrm>
          <a:prstGeom prst="rect">
            <a:avLst/>
          </a:prstGeom>
          <a:noFill/>
        </p:spPr>
      </p:pic>
      <p:pic>
        <p:nvPicPr>
          <p:cNvPr id="20486" name="Picture 6" descr="http://www.rtl.nl/shows/lookinggood/components/2006-2007-2/afl_11/images/zonnebrillen3.jpg"/>
          <p:cNvPicPr>
            <a:picLocks noChangeAspect="1" noChangeArrowheads="1"/>
          </p:cNvPicPr>
          <p:nvPr/>
        </p:nvPicPr>
        <p:blipFill>
          <a:blip r:embed="rId4" cstate="print"/>
          <a:srcRect/>
          <a:stretch>
            <a:fillRect/>
          </a:stretch>
        </p:blipFill>
        <p:spPr bwMode="auto">
          <a:xfrm>
            <a:off x="3357554" y="1643050"/>
            <a:ext cx="2228850" cy="2686050"/>
          </a:xfrm>
          <a:prstGeom prst="rect">
            <a:avLst/>
          </a:prstGeom>
          <a:noFill/>
        </p:spPr>
      </p:pic>
      <p:pic>
        <p:nvPicPr>
          <p:cNvPr id="20488" name="Picture 8" descr="http://www.manoman.nl/tiny_mce_images/0000/0264/Boss-Orange-lente-2009.jpg"/>
          <p:cNvPicPr>
            <a:picLocks noChangeAspect="1" noChangeArrowheads="1"/>
          </p:cNvPicPr>
          <p:nvPr/>
        </p:nvPicPr>
        <p:blipFill>
          <a:blip r:embed="rId5" cstate="print"/>
          <a:srcRect/>
          <a:stretch>
            <a:fillRect/>
          </a:stretch>
        </p:blipFill>
        <p:spPr bwMode="auto">
          <a:xfrm>
            <a:off x="1000100" y="3929066"/>
            <a:ext cx="2413176" cy="2093862"/>
          </a:xfrm>
          <a:prstGeom prst="rect">
            <a:avLst/>
          </a:prstGeom>
          <a:noFill/>
        </p:spPr>
      </p:pic>
      <p:pic>
        <p:nvPicPr>
          <p:cNvPr id="20490" name="Picture 10" descr="http://www.merkfashiononline.nl/N_gs53_Memo_1.jpg"/>
          <p:cNvPicPr>
            <a:picLocks noChangeAspect="1" noChangeArrowheads="1"/>
          </p:cNvPicPr>
          <p:nvPr/>
        </p:nvPicPr>
        <p:blipFill>
          <a:blip r:embed="rId6" cstate="print"/>
          <a:srcRect/>
          <a:stretch>
            <a:fillRect/>
          </a:stretch>
        </p:blipFill>
        <p:spPr bwMode="auto">
          <a:xfrm>
            <a:off x="3000364" y="4286256"/>
            <a:ext cx="3143272" cy="2196567"/>
          </a:xfrm>
          <a:prstGeom prst="rect">
            <a:avLst/>
          </a:prstGeom>
          <a:noFill/>
        </p:spPr>
      </p:pic>
      <p:pic>
        <p:nvPicPr>
          <p:cNvPr id="20492" name="Picture 12" descr="http://www.gritoptiek.nl/afbeeldingen/zonnebrillen/Dior.png"/>
          <p:cNvPicPr>
            <a:picLocks noChangeAspect="1" noChangeArrowheads="1"/>
          </p:cNvPicPr>
          <p:nvPr/>
        </p:nvPicPr>
        <p:blipFill>
          <a:blip r:embed="rId7" cstate="print"/>
          <a:srcRect/>
          <a:stretch>
            <a:fillRect/>
          </a:stretch>
        </p:blipFill>
        <p:spPr bwMode="auto">
          <a:xfrm rot="373560">
            <a:off x="5492524" y="4349524"/>
            <a:ext cx="2627067" cy="262706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0" fill="hold"/>
                                        <p:tgtEl>
                                          <p:spTgt spid="5"/>
                                        </p:tgtEl>
                                        <p:attrNameLst>
                                          <p:attrName>ppt_w</p:attrName>
                                        </p:attrNameLst>
                                      </p:cBhvr>
                                      <p:tavLst>
                                        <p:tav tm="0" fmla="#ppt_w*sin(2.5*pi*$)">
                                          <p:val>
                                            <p:fltVal val="0"/>
                                          </p:val>
                                        </p:tav>
                                        <p:tav tm="100000">
                                          <p:val>
                                            <p:fltVal val="1"/>
                                          </p:val>
                                        </p:tav>
                                      </p:tavLst>
                                    </p:anim>
                                    <p:anim calcmode="lin" valueType="num">
                                      <p:cBhvr>
                                        <p:cTn id="8" dur="5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49" presetClass="entr" presetSubtype="0" decel="100000" fill="hold" nodeType="clickEffect">
                                  <p:stCondLst>
                                    <p:cond delay="0"/>
                                  </p:stCondLst>
                                  <p:childTnLst>
                                    <p:set>
                                      <p:cBhvr>
                                        <p:cTn id="12" dur="1" fill="hold">
                                          <p:stCondLst>
                                            <p:cond delay="0"/>
                                          </p:stCondLst>
                                        </p:cTn>
                                        <p:tgtEl>
                                          <p:spTgt spid="20482"/>
                                        </p:tgtEl>
                                        <p:attrNameLst>
                                          <p:attrName>style.visibility</p:attrName>
                                        </p:attrNameLst>
                                      </p:cBhvr>
                                      <p:to>
                                        <p:strVal val="visible"/>
                                      </p:to>
                                    </p:set>
                                    <p:anim calcmode="lin" valueType="num">
                                      <p:cBhvr>
                                        <p:cTn id="13" dur="500" fill="hold"/>
                                        <p:tgtEl>
                                          <p:spTgt spid="20482"/>
                                        </p:tgtEl>
                                        <p:attrNameLst>
                                          <p:attrName>ppt_w</p:attrName>
                                        </p:attrNameLst>
                                      </p:cBhvr>
                                      <p:tavLst>
                                        <p:tav tm="0">
                                          <p:val>
                                            <p:fltVal val="0"/>
                                          </p:val>
                                        </p:tav>
                                        <p:tav tm="100000">
                                          <p:val>
                                            <p:strVal val="#ppt_w"/>
                                          </p:val>
                                        </p:tav>
                                      </p:tavLst>
                                    </p:anim>
                                    <p:anim calcmode="lin" valueType="num">
                                      <p:cBhvr>
                                        <p:cTn id="14" dur="500" fill="hold"/>
                                        <p:tgtEl>
                                          <p:spTgt spid="20482"/>
                                        </p:tgtEl>
                                        <p:attrNameLst>
                                          <p:attrName>ppt_h</p:attrName>
                                        </p:attrNameLst>
                                      </p:cBhvr>
                                      <p:tavLst>
                                        <p:tav tm="0">
                                          <p:val>
                                            <p:fltVal val="0"/>
                                          </p:val>
                                        </p:tav>
                                        <p:tav tm="100000">
                                          <p:val>
                                            <p:strVal val="#ppt_h"/>
                                          </p:val>
                                        </p:tav>
                                      </p:tavLst>
                                    </p:anim>
                                    <p:anim calcmode="lin" valueType="num">
                                      <p:cBhvr>
                                        <p:cTn id="15" dur="500" fill="hold"/>
                                        <p:tgtEl>
                                          <p:spTgt spid="20482"/>
                                        </p:tgtEl>
                                        <p:attrNameLst>
                                          <p:attrName>style.rotation</p:attrName>
                                        </p:attrNameLst>
                                      </p:cBhvr>
                                      <p:tavLst>
                                        <p:tav tm="0">
                                          <p:val>
                                            <p:fltVal val="360"/>
                                          </p:val>
                                        </p:tav>
                                        <p:tav tm="100000">
                                          <p:val>
                                            <p:fltVal val="0"/>
                                          </p:val>
                                        </p:tav>
                                      </p:tavLst>
                                    </p:anim>
                                    <p:animEffect transition="in" filter="fade">
                                      <p:cBhvr>
                                        <p:cTn id="16" dur="500"/>
                                        <p:tgtEl>
                                          <p:spTgt spid="20482"/>
                                        </p:tgtEl>
                                      </p:cBhvr>
                                    </p:animEffect>
                                  </p:childTnLst>
                                </p:cTn>
                              </p:par>
                            </p:childTnLst>
                          </p:cTn>
                        </p:par>
                      </p:childTnLst>
                    </p:cTn>
                  </p:par>
                  <p:par>
                    <p:cTn id="17" fill="hold">
                      <p:stCondLst>
                        <p:cond delay="indefinite"/>
                      </p:stCondLst>
                      <p:childTnLst>
                        <p:par>
                          <p:cTn id="18" fill="hold">
                            <p:stCondLst>
                              <p:cond delay="0"/>
                            </p:stCondLst>
                            <p:childTnLst>
                              <p:par>
                                <p:cTn id="19" presetID="49" presetClass="entr" presetSubtype="0" decel="100000" fill="hold" nodeType="clickEffect">
                                  <p:stCondLst>
                                    <p:cond delay="0"/>
                                  </p:stCondLst>
                                  <p:childTnLst>
                                    <p:set>
                                      <p:cBhvr>
                                        <p:cTn id="20" dur="1" fill="hold">
                                          <p:stCondLst>
                                            <p:cond delay="0"/>
                                          </p:stCondLst>
                                        </p:cTn>
                                        <p:tgtEl>
                                          <p:spTgt spid="20492"/>
                                        </p:tgtEl>
                                        <p:attrNameLst>
                                          <p:attrName>style.visibility</p:attrName>
                                        </p:attrNameLst>
                                      </p:cBhvr>
                                      <p:to>
                                        <p:strVal val="visible"/>
                                      </p:to>
                                    </p:set>
                                    <p:anim calcmode="lin" valueType="num">
                                      <p:cBhvr>
                                        <p:cTn id="21" dur="500" fill="hold"/>
                                        <p:tgtEl>
                                          <p:spTgt spid="20492"/>
                                        </p:tgtEl>
                                        <p:attrNameLst>
                                          <p:attrName>ppt_w</p:attrName>
                                        </p:attrNameLst>
                                      </p:cBhvr>
                                      <p:tavLst>
                                        <p:tav tm="0">
                                          <p:val>
                                            <p:fltVal val="0"/>
                                          </p:val>
                                        </p:tav>
                                        <p:tav tm="100000">
                                          <p:val>
                                            <p:strVal val="#ppt_w"/>
                                          </p:val>
                                        </p:tav>
                                      </p:tavLst>
                                    </p:anim>
                                    <p:anim calcmode="lin" valueType="num">
                                      <p:cBhvr>
                                        <p:cTn id="22" dur="500" fill="hold"/>
                                        <p:tgtEl>
                                          <p:spTgt spid="20492"/>
                                        </p:tgtEl>
                                        <p:attrNameLst>
                                          <p:attrName>ppt_h</p:attrName>
                                        </p:attrNameLst>
                                      </p:cBhvr>
                                      <p:tavLst>
                                        <p:tav tm="0">
                                          <p:val>
                                            <p:fltVal val="0"/>
                                          </p:val>
                                        </p:tav>
                                        <p:tav tm="100000">
                                          <p:val>
                                            <p:strVal val="#ppt_h"/>
                                          </p:val>
                                        </p:tav>
                                      </p:tavLst>
                                    </p:anim>
                                    <p:anim calcmode="lin" valueType="num">
                                      <p:cBhvr>
                                        <p:cTn id="23" dur="500" fill="hold"/>
                                        <p:tgtEl>
                                          <p:spTgt spid="20492"/>
                                        </p:tgtEl>
                                        <p:attrNameLst>
                                          <p:attrName>style.rotation</p:attrName>
                                        </p:attrNameLst>
                                      </p:cBhvr>
                                      <p:tavLst>
                                        <p:tav tm="0">
                                          <p:val>
                                            <p:fltVal val="360"/>
                                          </p:val>
                                        </p:tav>
                                        <p:tav tm="100000">
                                          <p:val>
                                            <p:fltVal val="0"/>
                                          </p:val>
                                        </p:tav>
                                      </p:tavLst>
                                    </p:anim>
                                    <p:animEffect transition="in" filter="fade">
                                      <p:cBhvr>
                                        <p:cTn id="24" dur="500"/>
                                        <p:tgtEl>
                                          <p:spTgt spid="20492"/>
                                        </p:tgtEl>
                                      </p:cBhvr>
                                    </p:animEffect>
                                  </p:childTnLst>
                                </p:cTn>
                              </p:par>
                            </p:childTnLst>
                          </p:cTn>
                        </p:par>
                      </p:childTnLst>
                    </p:cTn>
                  </p:par>
                  <p:par>
                    <p:cTn id="25" fill="hold">
                      <p:stCondLst>
                        <p:cond delay="indefinite"/>
                      </p:stCondLst>
                      <p:childTnLst>
                        <p:par>
                          <p:cTn id="26" fill="hold">
                            <p:stCondLst>
                              <p:cond delay="0"/>
                            </p:stCondLst>
                            <p:childTnLst>
                              <p:par>
                                <p:cTn id="27" presetID="49" presetClass="entr" presetSubtype="0" decel="100000" fill="hold" nodeType="clickEffect">
                                  <p:stCondLst>
                                    <p:cond delay="0"/>
                                  </p:stCondLst>
                                  <p:childTnLst>
                                    <p:set>
                                      <p:cBhvr>
                                        <p:cTn id="28" dur="1" fill="hold">
                                          <p:stCondLst>
                                            <p:cond delay="0"/>
                                          </p:stCondLst>
                                        </p:cTn>
                                        <p:tgtEl>
                                          <p:spTgt spid="20484"/>
                                        </p:tgtEl>
                                        <p:attrNameLst>
                                          <p:attrName>style.visibility</p:attrName>
                                        </p:attrNameLst>
                                      </p:cBhvr>
                                      <p:to>
                                        <p:strVal val="visible"/>
                                      </p:to>
                                    </p:set>
                                    <p:anim calcmode="lin" valueType="num">
                                      <p:cBhvr>
                                        <p:cTn id="29" dur="500" fill="hold"/>
                                        <p:tgtEl>
                                          <p:spTgt spid="20484"/>
                                        </p:tgtEl>
                                        <p:attrNameLst>
                                          <p:attrName>ppt_w</p:attrName>
                                        </p:attrNameLst>
                                      </p:cBhvr>
                                      <p:tavLst>
                                        <p:tav tm="0">
                                          <p:val>
                                            <p:fltVal val="0"/>
                                          </p:val>
                                        </p:tav>
                                        <p:tav tm="100000">
                                          <p:val>
                                            <p:strVal val="#ppt_w"/>
                                          </p:val>
                                        </p:tav>
                                      </p:tavLst>
                                    </p:anim>
                                    <p:anim calcmode="lin" valueType="num">
                                      <p:cBhvr>
                                        <p:cTn id="30" dur="500" fill="hold"/>
                                        <p:tgtEl>
                                          <p:spTgt spid="20484"/>
                                        </p:tgtEl>
                                        <p:attrNameLst>
                                          <p:attrName>ppt_h</p:attrName>
                                        </p:attrNameLst>
                                      </p:cBhvr>
                                      <p:tavLst>
                                        <p:tav tm="0">
                                          <p:val>
                                            <p:fltVal val="0"/>
                                          </p:val>
                                        </p:tav>
                                        <p:tav tm="100000">
                                          <p:val>
                                            <p:strVal val="#ppt_h"/>
                                          </p:val>
                                        </p:tav>
                                      </p:tavLst>
                                    </p:anim>
                                    <p:anim calcmode="lin" valueType="num">
                                      <p:cBhvr>
                                        <p:cTn id="31" dur="500" fill="hold"/>
                                        <p:tgtEl>
                                          <p:spTgt spid="20484"/>
                                        </p:tgtEl>
                                        <p:attrNameLst>
                                          <p:attrName>style.rotation</p:attrName>
                                        </p:attrNameLst>
                                      </p:cBhvr>
                                      <p:tavLst>
                                        <p:tav tm="0">
                                          <p:val>
                                            <p:fltVal val="360"/>
                                          </p:val>
                                        </p:tav>
                                        <p:tav tm="100000">
                                          <p:val>
                                            <p:fltVal val="0"/>
                                          </p:val>
                                        </p:tav>
                                      </p:tavLst>
                                    </p:anim>
                                    <p:animEffect transition="in" filter="fade">
                                      <p:cBhvr>
                                        <p:cTn id="32" dur="500"/>
                                        <p:tgtEl>
                                          <p:spTgt spid="20484"/>
                                        </p:tgtEl>
                                      </p:cBhvr>
                                    </p:animEffect>
                                  </p:childTnLst>
                                </p:cTn>
                              </p:par>
                            </p:childTnLst>
                          </p:cTn>
                        </p:par>
                      </p:childTnLst>
                    </p:cTn>
                  </p:par>
                  <p:par>
                    <p:cTn id="33" fill="hold">
                      <p:stCondLst>
                        <p:cond delay="indefinite"/>
                      </p:stCondLst>
                      <p:childTnLst>
                        <p:par>
                          <p:cTn id="34" fill="hold">
                            <p:stCondLst>
                              <p:cond delay="0"/>
                            </p:stCondLst>
                            <p:childTnLst>
                              <p:par>
                                <p:cTn id="35" presetID="49" presetClass="entr" presetSubtype="0" decel="100000" fill="hold" nodeType="clickEffect">
                                  <p:stCondLst>
                                    <p:cond delay="0"/>
                                  </p:stCondLst>
                                  <p:childTnLst>
                                    <p:set>
                                      <p:cBhvr>
                                        <p:cTn id="36" dur="1" fill="hold">
                                          <p:stCondLst>
                                            <p:cond delay="0"/>
                                          </p:stCondLst>
                                        </p:cTn>
                                        <p:tgtEl>
                                          <p:spTgt spid="20488"/>
                                        </p:tgtEl>
                                        <p:attrNameLst>
                                          <p:attrName>style.visibility</p:attrName>
                                        </p:attrNameLst>
                                      </p:cBhvr>
                                      <p:to>
                                        <p:strVal val="visible"/>
                                      </p:to>
                                    </p:set>
                                    <p:anim calcmode="lin" valueType="num">
                                      <p:cBhvr>
                                        <p:cTn id="37" dur="500" fill="hold"/>
                                        <p:tgtEl>
                                          <p:spTgt spid="20488"/>
                                        </p:tgtEl>
                                        <p:attrNameLst>
                                          <p:attrName>ppt_w</p:attrName>
                                        </p:attrNameLst>
                                      </p:cBhvr>
                                      <p:tavLst>
                                        <p:tav tm="0">
                                          <p:val>
                                            <p:fltVal val="0"/>
                                          </p:val>
                                        </p:tav>
                                        <p:tav tm="100000">
                                          <p:val>
                                            <p:strVal val="#ppt_w"/>
                                          </p:val>
                                        </p:tav>
                                      </p:tavLst>
                                    </p:anim>
                                    <p:anim calcmode="lin" valueType="num">
                                      <p:cBhvr>
                                        <p:cTn id="38" dur="500" fill="hold"/>
                                        <p:tgtEl>
                                          <p:spTgt spid="20488"/>
                                        </p:tgtEl>
                                        <p:attrNameLst>
                                          <p:attrName>ppt_h</p:attrName>
                                        </p:attrNameLst>
                                      </p:cBhvr>
                                      <p:tavLst>
                                        <p:tav tm="0">
                                          <p:val>
                                            <p:fltVal val="0"/>
                                          </p:val>
                                        </p:tav>
                                        <p:tav tm="100000">
                                          <p:val>
                                            <p:strVal val="#ppt_h"/>
                                          </p:val>
                                        </p:tav>
                                      </p:tavLst>
                                    </p:anim>
                                    <p:anim calcmode="lin" valueType="num">
                                      <p:cBhvr>
                                        <p:cTn id="39" dur="500" fill="hold"/>
                                        <p:tgtEl>
                                          <p:spTgt spid="20488"/>
                                        </p:tgtEl>
                                        <p:attrNameLst>
                                          <p:attrName>style.rotation</p:attrName>
                                        </p:attrNameLst>
                                      </p:cBhvr>
                                      <p:tavLst>
                                        <p:tav tm="0">
                                          <p:val>
                                            <p:fltVal val="360"/>
                                          </p:val>
                                        </p:tav>
                                        <p:tav tm="100000">
                                          <p:val>
                                            <p:fltVal val="0"/>
                                          </p:val>
                                        </p:tav>
                                      </p:tavLst>
                                    </p:anim>
                                    <p:animEffect transition="in" filter="fade">
                                      <p:cBhvr>
                                        <p:cTn id="40" dur="500"/>
                                        <p:tgtEl>
                                          <p:spTgt spid="20488"/>
                                        </p:tgtEl>
                                      </p:cBhvr>
                                    </p:animEffect>
                                  </p:childTnLst>
                                </p:cTn>
                              </p:par>
                            </p:childTnLst>
                          </p:cTn>
                        </p:par>
                      </p:childTnLst>
                    </p:cTn>
                  </p:par>
                  <p:par>
                    <p:cTn id="41" fill="hold">
                      <p:stCondLst>
                        <p:cond delay="indefinite"/>
                      </p:stCondLst>
                      <p:childTnLst>
                        <p:par>
                          <p:cTn id="42" fill="hold">
                            <p:stCondLst>
                              <p:cond delay="0"/>
                            </p:stCondLst>
                            <p:childTnLst>
                              <p:par>
                                <p:cTn id="43" presetID="49" presetClass="entr" presetSubtype="0" decel="100000" fill="hold" nodeType="clickEffect">
                                  <p:stCondLst>
                                    <p:cond delay="0"/>
                                  </p:stCondLst>
                                  <p:childTnLst>
                                    <p:set>
                                      <p:cBhvr>
                                        <p:cTn id="44" dur="1" fill="hold">
                                          <p:stCondLst>
                                            <p:cond delay="0"/>
                                          </p:stCondLst>
                                        </p:cTn>
                                        <p:tgtEl>
                                          <p:spTgt spid="20486"/>
                                        </p:tgtEl>
                                        <p:attrNameLst>
                                          <p:attrName>style.visibility</p:attrName>
                                        </p:attrNameLst>
                                      </p:cBhvr>
                                      <p:to>
                                        <p:strVal val="visible"/>
                                      </p:to>
                                    </p:set>
                                    <p:anim calcmode="lin" valueType="num">
                                      <p:cBhvr>
                                        <p:cTn id="45" dur="500" fill="hold"/>
                                        <p:tgtEl>
                                          <p:spTgt spid="20486"/>
                                        </p:tgtEl>
                                        <p:attrNameLst>
                                          <p:attrName>ppt_w</p:attrName>
                                        </p:attrNameLst>
                                      </p:cBhvr>
                                      <p:tavLst>
                                        <p:tav tm="0">
                                          <p:val>
                                            <p:fltVal val="0"/>
                                          </p:val>
                                        </p:tav>
                                        <p:tav tm="100000">
                                          <p:val>
                                            <p:strVal val="#ppt_w"/>
                                          </p:val>
                                        </p:tav>
                                      </p:tavLst>
                                    </p:anim>
                                    <p:anim calcmode="lin" valueType="num">
                                      <p:cBhvr>
                                        <p:cTn id="46" dur="500" fill="hold"/>
                                        <p:tgtEl>
                                          <p:spTgt spid="20486"/>
                                        </p:tgtEl>
                                        <p:attrNameLst>
                                          <p:attrName>ppt_h</p:attrName>
                                        </p:attrNameLst>
                                      </p:cBhvr>
                                      <p:tavLst>
                                        <p:tav tm="0">
                                          <p:val>
                                            <p:fltVal val="0"/>
                                          </p:val>
                                        </p:tav>
                                        <p:tav tm="100000">
                                          <p:val>
                                            <p:strVal val="#ppt_h"/>
                                          </p:val>
                                        </p:tav>
                                      </p:tavLst>
                                    </p:anim>
                                    <p:anim calcmode="lin" valueType="num">
                                      <p:cBhvr>
                                        <p:cTn id="47" dur="500" fill="hold"/>
                                        <p:tgtEl>
                                          <p:spTgt spid="20486"/>
                                        </p:tgtEl>
                                        <p:attrNameLst>
                                          <p:attrName>style.rotation</p:attrName>
                                        </p:attrNameLst>
                                      </p:cBhvr>
                                      <p:tavLst>
                                        <p:tav tm="0">
                                          <p:val>
                                            <p:fltVal val="360"/>
                                          </p:val>
                                        </p:tav>
                                        <p:tav tm="100000">
                                          <p:val>
                                            <p:fltVal val="0"/>
                                          </p:val>
                                        </p:tav>
                                      </p:tavLst>
                                    </p:anim>
                                    <p:animEffect transition="in" filter="fade">
                                      <p:cBhvr>
                                        <p:cTn id="48" dur="500"/>
                                        <p:tgtEl>
                                          <p:spTgt spid="20486"/>
                                        </p:tgtEl>
                                      </p:cBhvr>
                                    </p:animEffect>
                                  </p:childTnLst>
                                </p:cTn>
                              </p:par>
                            </p:childTnLst>
                          </p:cTn>
                        </p:par>
                      </p:childTnLst>
                    </p:cTn>
                  </p:par>
                  <p:par>
                    <p:cTn id="49" fill="hold">
                      <p:stCondLst>
                        <p:cond delay="indefinite"/>
                      </p:stCondLst>
                      <p:childTnLst>
                        <p:par>
                          <p:cTn id="50" fill="hold">
                            <p:stCondLst>
                              <p:cond delay="0"/>
                            </p:stCondLst>
                            <p:childTnLst>
                              <p:par>
                                <p:cTn id="51" presetID="49" presetClass="entr" presetSubtype="0" decel="100000" fill="hold" nodeType="clickEffect">
                                  <p:stCondLst>
                                    <p:cond delay="0"/>
                                  </p:stCondLst>
                                  <p:childTnLst>
                                    <p:set>
                                      <p:cBhvr>
                                        <p:cTn id="52" dur="1" fill="hold">
                                          <p:stCondLst>
                                            <p:cond delay="0"/>
                                          </p:stCondLst>
                                        </p:cTn>
                                        <p:tgtEl>
                                          <p:spTgt spid="20490"/>
                                        </p:tgtEl>
                                        <p:attrNameLst>
                                          <p:attrName>style.visibility</p:attrName>
                                        </p:attrNameLst>
                                      </p:cBhvr>
                                      <p:to>
                                        <p:strVal val="visible"/>
                                      </p:to>
                                    </p:set>
                                    <p:anim calcmode="lin" valueType="num">
                                      <p:cBhvr>
                                        <p:cTn id="53" dur="500" fill="hold"/>
                                        <p:tgtEl>
                                          <p:spTgt spid="20490"/>
                                        </p:tgtEl>
                                        <p:attrNameLst>
                                          <p:attrName>ppt_w</p:attrName>
                                        </p:attrNameLst>
                                      </p:cBhvr>
                                      <p:tavLst>
                                        <p:tav tm="0">
                                          <p:val>
                                            <p:fltVal val="0"/>
                                          </p:val>
                                        </p:tav>
                                        <p:tav tm="100000">
                                          <p:val>
                                            <p:strVal val="#ppt_w"/>
                                          </p:val>
                                        </p:tav>
                                      </p:tavLst>
                                    </p:anim>
                                    <p:anim calcmode="lin" valueType="num">
                                      <p:cBhvr>
                                        <p:cTn id="54" dur="500" fill="hold"/>
                                        <p:tgtEl>
                                          <p:spTgt spid="20490"/>
                                        </p:tgtEl>
                                        <p:attrNameLst>
                                          <p:attrName>ppt_h</p:attrName>
                                        </p:attrNameLst>
                                      </p:cBhvr>
                                      <p:tavLst>
                                        <p:tav tm="0">
                                          <p:val>
                                            <p:fltVal val="0"/>
                                          </p:val>
                                        </p:tav>
                                        <p:tav tm="100000">
                                          <p:val>
                                            <p:strVal val="#ppt_h"/>
                                          </p:val>
                                        </p:tav>
                                      </p:tavLst>
                                    </p:anim>
                                    <p:anim calcmode="lin" valueType="num">
                                      <p:cBhvr>
                                        <p:cTn id="55" dur="500" fill="hold"/>
                                        <p:tgtEl>
                                          <p:spTgt spid="20490"/>
                                        </p:tgtEl>
                                        <p:attrNameLst>
                                          <p:attrName>style.rotation</p:attrName>
                                        </p:attrNameLst>
                                      </p:cBhvr>
                                      <p:tavLst>
                                        <p:tav tm="0">
                                          <p:val>
                                            <p:fltVal val="360"/>
                                          </p:val>
                                        </p:tav>
                                        <p:tav tm="100000">
                                          <p:val>
                                            <p:fltVal val="0"/>
                                          </p:val>
                                        </p:tav>
                                      </p:tavLst>
                                    </p:anim>
                                    <p:animEffect transition="in" filter="fade">
                                      <p:cBhvr>
                                        <p:cTn id="56" dur="500"/>
                                        <p:tgtEl>
                                          <p:spTgt spid="20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6" name="Picture 2" descr="Alexander McQueen Fall 2009 Ready-to-Wear"/>
          <p:cNvPicPr>
            <a:picLocks noChangeAspect="1" noChangeArrowheads="1"/>
          </p:cNvPicPr>
          <p:nvPr/>
        </p:nvPicPr>
        <p:blipFill>
          <a:blip r:embed="rId2" cstate="print"/>
          <a:srcRect/>
          <a:stretch>
            <a:fillRect/>
          </a:stretch>
        </p:blipFill>
        <p:spPr bwMode="auto">
          <a:xfrm rot="20757486">
            <a:off x="-86597" y="3917296"/>
            <a:ext cx="2047873" cy="3071811"/>
          </a:xfrm>
          <a:prstGeom prst="rect">
            <a:avLst/>
          </a:prstGeom>
          <a:noFill/>
        </p:spPr>
      </p:pic>
      <p:sp>
        <p:nvSpPr>
          <p:cNvPr id="5" name="Tekstvak 4"/>
          <p:cNvSpPr txBox="1"/>
          <p:nvPr/>
        </p:nvSpPr>
        <p:spPr>
          <a:xfrm>
            <a:off x="1714480" y="428604"/>
            <a:ext cx="5214974" cy="523220"/>
          </a:xfrm>
          <a:prstGeom prst="rect">
            <a:avLst/>
          </a:prstGeom>
          <a:noFill/>
        </p:spPr>
        <p:txBody>
          <a:bodyPr wrap="square" rtlCol="0">
            <a:spAutoFit/>
          </a:bodyPr>
          <a:lstStyle/>
          <a:p>
            <a:pPr algn="ctr"/>
            <a:r>
              <a:rPr lang="nl-BE" sz="2800" dirty="0" smtClean="0">
                <a:latin typeface="Algerian" pitchFamily="82" charset="0"/>
              </a:rPr>
              <a:t>Alexander </a:t>
            </a:r>
            <a:r>
              <a:rPr lang="nl-BE" sz="2800" dirty="0" err="1">
                <a:latin typeface="Algerian" pitchFamily="82" charset="0"/>
              </a:rPr>
              <a:t>M</a:t>
            </a:r>
            <a:r>
              <a:rPr lang="nl-BE" sz="2800" dirty="0" err="1" smtClean="0">
                <a:latin typeface="Algerian" pitchFamily="82" charset="0"/>
              </a:rPr>
              <a:t>cqueen</a:t>
            </a:r>
            <a:r>
              <a:rPr lang="nl-BE" sz="2800" dirty="0" smtClean="0">
                <a:latin typeface="Algerian" pitchFamily="82" charset="0"/>
              </a:rPr>
              <a:t> </a:t>
            </a:r>
            <a:endParaRPr lang="nl-BE" sz="2800" dirty="0">
              <a:latin typeface="Algerian" pitchFamily="82" charset="0"/>
            </a:endParaRPr>
          </a:p>
        </p:txBody>
      </p:sp>
      <p:pic>
        <p:nvPicPr>
          <p:cNvPr id="21508" name="Picture 4" descr="Alexander McQueen Fall 2008 Ready-to-Wear"/>
          <p:cNvPicPr>
            <a:picLocks noChangeAspect="1" noChangeArrowheads="1"/>
          </p:cNvPicPr>
          <p:nvPr/>
        </p:nvPicPr>
        <p:blipFill>
          <a:blip r:embed="rId3" cstate="print"/>
          <a:srcRect/>
          <a:stretch>
            <a:fillRect/>
          </a:stretch>
        </p:blipFill>
        <p:spPr bwMode="auto">
          <a:xfrm rot="20751634">
            <a:off x="1741484" y="2799016"/>
            <a:ext cx="2286000" cy="3429001"/>
          </a:xfrm>
          <a:prstGeom prst="rect">
            <a:avLst/>
          </a:prstGeom>
          <a:noFill/>
        </p:spPr>
      </p:pic>
      <p:pic>
        <p:nvPicPr>
          <p:cNvPr id="21510" name="Picture 6" descr="Alexander McQueen Spring 2008 Ready-to-Wear"/>
          <p:cNvPicPr>
            <a:picLocks noChangeAspect="1" noChangeArrowheads="1"/>
          </p:cNvPicPr>
          <p:nvPr/>
        </p:nvPicPr>
        <p:blipFill>
          <a:blip r:embed="rId4" cstate="print"/>
          <a:srcRect/>
          <a:stretch>
            <a:fillRect/>
          </a:stretch>
        </p:blipFill>
        <p:spPr bwMode="auto">
          <a:xfrm rot="20699754">
            <a:off x="3976765" y="2809201"/>
            <a:ext cx="2286000" cy="3429001"/>
          </a:xfrm>
          <a:prstGeom prst="rect">
            <a:avLst/>
          </a:prstGeom>
          <a:noFill/>
        </p:spPr>
      </p:pic>
      <p:pic>
        <p:nvPicPr>
          <p:cNvPr id="21512" name="Picture 8" descr="Alexander McQueen Resort 2010"/>
          <p:cNvPicPr>
            <a:picLocks noChangeAspect="1" noChangeArrowheads="1"/>
          </p:cNvPicPr>
          <p:nvPr/>
        </p:nvPicPr>
        <p:blipFill>
          <a:blip r:embed="rId5" cstate="print"/>
          <a:srcRect/>
          <a:stretch>
            <a:fillRect/>
          </a:stretch>
        </p:blipFill>
        <p:spPr bwMode="auto">
          <a:xfrm rot="20692651">
            <a:off x="5979835" y="1310363"/>
            <a:ext cx="2286000" cy="3429001"/>
          </a:xfrm>
          <a:prstGeom prst="rect">
            <a:avLst/>
          </a:prstGeom>
          <a:noFill/>
        </p:spPr>
      </p:pic>
      <p:pic>
        <p:nvPicPr>
          <p:cNvPr id="21514" name="Picture 10" descr="Alexander McQueen Resort 2009"/>
          <p:cNvPicPr>
            <a:picLocks noChangeAspect="1" noChangeArrowheads="1"/>
          </p:cNvPicPr>
          <p:nvPr/>
        </p:nvPicPr>
        <p:blipFill>
          <a:blip r:embed="rId6" cstate="print"/>
          <a:srcRect/>
          <a:stretch>
            <a:fillRect/>
          </a:stretch>
        </p:blipFill>
        <p:spPr bwMode="auto">
          <a:xfrm rot="20652339">
            <a:off x="7921763" y="1947611"/>
            <a:ext cx="1500198" cy="2250298"/>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grpId="0" nodeType="clickEffect">
                                  <p:stCondLst>
                                    <p:cond delay="0"/>
                                  </p:stCondLst>
                                  <p:iterate type="lt">
                                    <p:tmPct val="10000"/>
                                  </p:iterate>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anim calcmode="lin" valueType="num">
                                      <p:cBhvr>
                                        <p:cTn id="8" dur="2000" fill="hold"/>
                                        <p:tgtEl>
                                          <p:spTgt spid="5"/>
                                        </p:tgtEl>
                                        <p:attrNameLst>
                                          <p:attrName>ppt_w</p:attrName>
                                        </p:attrNameLst>
                                      </p:cBhvr>
                                      <p:tavLst>
                                        <p:tav tm="0" fmla="#ppt_w*sin(2.5*pi*$)">
                                          <p:val>
                                            <p:fltVal val="0"/>
                                          </p:val>
                                        </p:tav>
                                        <p:tav tm="100000">
                                          <p:val>
                                            <p:fltVal val="1"/>
                                          </p:val>
                                        </p:tav>
                                      </p:tavLst>
                                    </p:anim>
                                    <p:anim calcmode="lin" valueType="num">
                                      <p:cBhvr>
                                        <p:cTn id="9" dur="2000" fill="hold"/>
                                        <p:tgtEl>
                                          <p:spTgt spid="5"/>
                                        </p:tgtEl>
                                        <p:attrNameLst>
                                          <p:attrName>ppt_h</p:attrName>
                                        </p:attrNameLst>
                                      </p:cBhvr>
                                      <p:tavLst>
                                        <p:tav tm="0">
                                          <p:val>
                                            <p:strVal val="#ppt_h"/>
                                          </p:val>
                                        </p:tav>
                                        <p:tav tm="100000">
                                          <p:val>
                                            <p:strVal val="#ppt_h"/>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6" fill="hold" nodeType="clickEffect">
                                  <p:stCondLst>
                                    <p:cond delay="0"/>
                                  </p:stCondLst>
                                  <p:childTnLst>
                                    <p:set>
                                      <p:cBhvr>
                                        <p:cTn id="13" dur="1" fill="hold">
                                          <p:stCondLst>
                                            <p:cond delay="0"/>
                                          </p:stCondLst>
                                        </p:cTn>
                                        <p:tgtEl>
                                          <p:spTgt spid="21508"/>
                                        </p:tgtEl>
                                        <p:attrNameLst>
                                          <p:attrName>style.visibility</p:attrName>
                                        </p:attrNameLst>
                                      </p:cBhvr>
                                      <p:to>
                                        <p:strVal val="visible"/>
                                      </p:to>
                                    </p:set>
                                    <p:animEffect transition="in" filter="barn(inHorizontal)">
                                      <p:cBhvr>
                                        <p:cTn id="14" dur="500"/>
                                        <p:tgtEl>
                                          <p:spTgt spid="21508"/>
                                        </p:tgtEl>
                                      </p:cBhvr>
                                    </p:animEffect>
                                  </p:childTnLst>
                                </p:cTn>
                              </p:par>
                            </p:childTnLst>
                          </p:cTn>
                        </p:par>
                      </p:childTnLst>
                    </p:cTn>
                  </p:par>
                  <p:par>
                    <p:cTn id="15" fill="hold">
                      <p:stCondLst>
                        <p:cond delay="indefinite"/>
                      </p:stCondLst>
                      <p:childTnLst>
                        <p:par>
                          <p:cTn id="16" fill="hold">
                            <p:stCondLst>
                              <p:cond delay="0"/>
                            </p:stCondLst>
                            <p:childTnLst>
                              <p:par>
                                <p:cTn id="17" presetID="16" presetClass="entr" presetSubtype="26" fill="hold" nodeType="clickEffect">
                                  <p:stCondLst>
                                    <p:cond delay="0"/>
                                  </p:stCondLst>
                                  <p:childTnLst>
                                    <p:set>
                                      <p:cBhvr>
                                        <p:cTn id="18" dur="1" fill="hold">
                                          <p:stCondLst>
                                            <p:cond delay="0"/>
                                          </p:stCondLst>
                                        </p:cTn>
                                        <p:tgtEl>
                                          <p:spTgt spid="21512"/>
                                        </p:tgtEl>
                                        <p:attrNameLst>
                                          <p:attrName>style.visibility</p:attrName>
                                        </p:attrNameLst>
                                      </p:cBhvr>
                                      <p:to>
                                        <p:strVal val="visible"/>
                                      </p:to>
                                    </p:set>
                                    <p:animEffect transition="in" filter="barn(inHorizontal)">
                                      <p:cBhvr>
                                        <p:cTn id="19" dur="500"/>
                                        <p:tgtEl>
                                          <p:spTgt spid="21512"/>
                                        </p:tgtEl>
                                      </p:cBhvr>
                                    </p:animEffect>
                                  </p:childTnLst>
                                </p:cTn>
                              </p:par>
                            </p:childTnLst>
                          </p:cTn>
                        </p:par>
                      </p:childTnLst>
                    </p:cTn>
                  </p:par>
                  <p:par>
                    <p:cTn id="20" fill="hold">
                      <p:stCondLst>
                        <p:cond delay="indefinite"/>
                      </p:stCondLst>
                      <p:childTnLst>
                        <p:par>
                          <p:cTn id="21" fill="hold">
                            <p:stCondLst>
                              <p:cond delay="0"/>
                            </p:stCondLst>
                            <p:childTnLst>
                              <p:par>
                                <p:cTn id="22" presetID="16" presetClass="entr" presetSubtype="26" fill="hold" nodeType="clickEffect">
                                  <p:stCondLst>
                                    <p:cond delay="0"/>
                                  </p:stCondLst>
                                  <p:childTnLst>
                                    <p:set>
                                      <p:cBhvr>
                                        <p:cTn id="23" dur="1" fill="hold">
                                          <p:stCondLst>
                                            <p:cond delay="0"/>
                                          </p:stCondLst>
                                        </p:cTn>
                                        <p:tgtEl>
                                          <p:spTgt spid="21506"/>
                                        </p:tgtEl>
                                        <p:attrNameLst>
                                          <p:attrName>style.visibility</p:attrName>
                                        </p:attrNameLst>
                                      </p:cBhvr>
                                      <p:to>
                                        <p:strVal val="visible"/>
                                      </p:to>
                                    </p:set>
                                    <p:animEffect transition="in" filter="barn(inHorizontal)">
                                      <p:cBhvr>
                                        <p:cTn id="24" dur="500"/>
                                        <p:tgtEl>
                                          <p:spTgt spid="21506"/>
                                        </p:tgtEl>
                                      </p:cBhvr>
                                    </p:animEffect>
                                  </p:childTnLst>
                                </p:cTn>
                              </p:par>
                            </p:childTnLst>
                          </p:cTn>
                        </p:par>
                      </p:childTnLst>
                    </p:cTn>
                  </p:par>
                  <p:par>
                    <p:cTn id="25" fill="hold">
                      <p:stCondLst>
                        <p:cond delay="indefinite"/>
                      </p:stCondLst>
                      <p:childTnLst>
                        <p:par>
                          <p:cTn id="26" fill="hold">
                            <p:stCondLst>
                              <p:cond delay="0"/>
                            </p:stCondLst>
                            <p:childTnLst>
                              <p:par>
                                <p:cTn id="27" presetID="16" presetClass="entr" presetSubtype="26" fill="hold" nodeType="clickEffect">
                                  <p:stCondLst>
                                    <p:cond delay="0"/>
                                  </p:stCondLst>
                                  <p:childTnLst>
                                    <p:set>
                                      <p:cBhvr>
                                        <p:cTn id="28" dur="1" fill="hold">
                                          <p:stCondLst>
                                            <p:cond delay="0"/>
                                          </p:stCondLst>
                                        </p:cTn>
                                        <p:tgtEl>
                                          <p:spTgt spid="21514"/>
                                        </p:tgtEl>
                                        <p:attrNameLst>
                                          <p:attrName>style.visibility</p:attrName>
                                        </p:attrNameLst>
                                      </p:cBhvr>
                                      <p:to>
                                        <p:strVal val="visible"/>
                                      </p:to>
                                    </p:set>
                                    <p:animEffect transition="in" filter="barn(inHorizontal)">
                                      <p:cBhvr>
                                        <p:cTn id="29" dur="500"/>
                                        <p:tgtEl>
                                          <p:spTgt spid="21514"/>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6" fill="hold" nodeType="clickEffect">
                                  <p:stCondLst>
                                    <p:cond delay="0"/>
                                  </p:stCondLst>
                                  <p:childTnLst>
                                    <p:set>
                                      <p:cBhvr>
                                        <p:cTn id="33" dur="1" fill="hold">
                                          <p:stCondLst>
                                            <p:cond delay="0"/>
                                          </p:stCondLst>
                                        </p:cTn>
                                        <p:tgtEl>
                                          <p:spTgt spid="21510"/>
                                        </p:tgtEl>
                                        <p:attrNameLst>
                                          <p:attrName>style.visibility</p:attrName>
                                        </p:attrNameLst>
                                      </p:cBhvr>
                                      <p:to>
                                        <p:strVal val="visible"/>
                                      </p:to>
                                    </p:set>
                                    <p:animEffect transition="in" filter="barn(inHorizontal)">
                                      <p:cBhvr>
                                        <p:cTn id="34" dur="500"/>
                                        <p:tgtEl>
                                          <p:spTgt spid="215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theme/theme1.xml><?xml version="1.0" encoding="utf-8"?>
<a:theme xmlns:a="http://schemas.openxmlformats.org/drawingml/2006/main" name="Office-thema">
  <a:themeElements>
    <a:clrScheme name="Kantoor">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toor">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Kantoor">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289</TotalTime>
  <Words>85</Words>
  <Application>Microsoft Office PowerPoint</Application>
  <PresentationFormat>Diavoorstelling (4:3)</PresentationFormat>
  <Paragraphs>13</Paragraphs>
  <Slides>11</Slides>
  <Notes>0</Notes>
  <HiddenSlides>0</HiddenSlides>
  <MMClips>0</MMClips>
  <ScaleCrop>false</ScaleCrop>
  <HeadingPairs>
    <vt:vector size="4" baseType="variant">
      <vt:variant>
        <vt:lpstr>Thema</vt:lpstr>
      </vt:variant>
      <vt:variant>
        <vt:i4>1</vt:i4>
      </vt:variant>
      <vt:variant>
        <vt:lpstr>Diatitels</vt:lpstr>
      </vt:variant>
      <vt:variant>
        <vt:i4>11</vt:i4>
      </vt:variant>
    </vt:vector>
  </HeadingPairs>
  <TitlesOfParts>
    <vt:vector size="12" baseType="lpstr">
      <vt:lpstr>Office-thema</vt:lpstr>
      <vt:lpstr>Powerpoint voorstelling  winter </vt:lpstr>
      <vt:lpstr>Dia 2</vt:lpstr>
      <vt:lpstr>Dia 3</vt:lpstr>
      <vt:lpstr>Dia 4</vt:lpstr>
      <vt:lpstr>Dia 5</vt:lpstr>
      <vt:lpstr>Beatuy and Makeup</vt:lpstr>
      <vt:lpstr>Bovenstukken vrouwen</vt:lpstr>
      <vt:lpstr>Dia 8</vt:lpstr>
      <vt:lpstr>Dia 9</vt:lpstr>
      <vt:lpstr>Dia 10</vt:lpstr>
      <vt:lpstr>Dia 11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voorstelling  winter</dc:title>
  <dc:creator>Jonas Baeckelant</dc:creator>
  <cp:lastModifiedBy>Jonas Baeckelant</cp:lastModifiedBy>
  <cp:revision>29</cp:revision>
  <dcterms:created xsi:type="dcterms:W3CDTF">2009-09-23T10:13:00Z</dcterms:created>
  <dcterms:modified xsi:type="dcterms:W3CDTF">2009-09-23T15:02:44Z</dcterms:modified>
</cp:coreProperties>
</file>