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6560-E057-4AB6-8CDE-AF6C108C6440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DBF5-E931-49E3-BA48-B6760F1A432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6560-E057-4AB6-8CDE-AF6C108C6440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DBF5-E931-49E3-BA48-B6760F1A432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6560-E057-4AB6-8CDE-AF6C108C6440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DBF5-E931-49E3-BA48-B6760F1A432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6560-E057-4AB6-8CDE-AF6C108C6440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DBF5-E931-49E3-BA48-B6760F1A432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6560-E057-4AB6-8CDE-AF6C108C6440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DBF5-E931-49E3-BA48-B6760F1A432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6560-E057-4AB6-8CDE-AF6C108C6440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DBF5-E931-49E3-BA48-B6760F1A432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6560-E057-4AB6-8CDE-AF6C108C6440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DBF5-E931-49E3-BA48-B6760F1A432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6560-E057-4AB6-8CDE-AF6C108C6440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DBF5-E931-49E3-BA48-B6760F1A432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6560-E057-4AB6-8CDE-AF6C108C6440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DBF5-E931-49E3-BA48-B6760F1A432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6560-E057-4AB6-8CDE-AF6C108C6440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DBF5-E931-49E3-BA48-B6760F1A432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6560-E057-4AB6-8CDE-AF6C108C6440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DBF5-E931-49E3-BA48-B6760F1A432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F6560-E057-4AB6-8CDE-AF6C108C6440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4DBF5-E931-49E3-BA48-B6760F1A4327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Child killed by the poisonous gas leak in the Union Carbide chemical plant disaster. 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28728" y="5786454"/>
            <a:ext cx="6400800" cy="757246"/>
          </a:xfrm>
        </p:spPr>
        <p:txBody>
          <a:bodyPr/>
          <a:lstStyle/>
          <a:p>
            <a:r>
              <a:rPr lang="en-GB" dirty="0" smtClean="0"/>
              <a:t>De </a:t>
            </a:r>
            <a:r>
              <a:rPr lang="en-GB" dirty="0" err="1" smtClean="0"/>
              <a:t>fotograaf</a:t>
            </a:r>
            <a:r>
              <a:rPr lang="en-GB" dirty="0" smtClean="0"/>
              <a:t>: Pablo Bartholomew </a:t>
            </a:r>
            <a:endParaRPr lang="nl-NL" dirty="0"/>
          </a:p>
        </p:txBody>
      </p:sp>
      <p:pic>
        <p:nvPicPr>
          <p:cNvPr id="1026" name="Picture 2" descr="http://neon.pictura-hosting.nl/wpp/wpp_mrx_bld/thumbs/632x632/wpp/00/JPEG_-_winners_1984/1984001.jpg"/>
          <p:cNvPicPr>
            <a:picLocks noChangeAspect="1" noChangeArrowheads="1"/>
          </p:cNvPicPr>
          <p:nvPr/>
        </p:nvPicPr>
        <p:blipFill>
          <a:blip r:embed="rId2"/>
          <a:srcRect t="20927"/>
          <a:stretch>
            <a:fillRect/>
          </a:stretch>
        </p:blipFill>
        <p:spPr bwMode="auto">
          <a:xfrm>
            <a:off x="5429256" y="1428736"/>
            <a:ext cx="3389644" cy="4071966"/>
          </a:xfrm>
          <a:prstGeom prst="rect">
            <a:avLst/>
          </a:prstGeom>
          <a:noFill/>
        </p:spPr>
      </p:pic>
      <p:sp>
        <p:nvSpPr>
          <p:cNvPr id="5" name="Rechthoek 4"/>
          <p:cNvSpPr/>
          <p:nvPr/>
        </p:nvSpPr>
        <p:spPr>
          <a:xfrm>
            <a:off x="357158" y="157161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 smtClean="0"/>
              <a:t>http://www.archive.worldpressphoto.org/search/layout/result/indeling/detailwpp/form/wpp/q/ishoofdafbeelding/true/trefwoord/year/1984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1142976" y="428604"/>
            <a:ext cx="7772400" cy="869947"/>
          </a:xfrm>
        </p:spPr>
        <p:txBody>
          <a:bodyPr/>
          <a:lstStyle/>
          <a:p>
            <a:r>
              <a:rPr lang="nl-BE" dirty="0" smtClean="0"/>
              <a:t>Vrouw verliest neus</a:t>
            </a:r>
            <a:endParaRPr lang="nl-NL" dirty="0"/>
          </a:p>
        </p:txBody>
      </p:sp>
      <p:pic>
        <p:nvPicPr>
          <p:cNvPr id="7170" name="Picture 2" descr="http://3.bp.blogspot.com/-Vj-EHzz2Dko/TVUn1IkrM0I/AAAAAAAAB5s/53zVwLDHZIw/s1600/Foto+de+Bibi+Aisha+%2528World+Press+Photo%25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1571612"/>
            <a:ext cx="2724150" cy="3400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26</Words>
  <Application>Microsoft Office PowerPoint</Application>
  <PresentationFormat>Diavoorstelling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Office-thema</vt:lpstr>
      <vt:lpstr>Child killed by the poisonous gas leak in the Union Carbide chemical plant disaster. </vt:lpstr>
      <vt:lpstr>Vrouw verliest neus</vt:lpstr>
      <vt:lpstr>Dia 3</vt:lpstr>
      <vt:lpstr>Dia 4</vt:lpstr>
      <vt:lpstr>Dia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killed by the poisonous gas leak in the Union Carbide chemical plant disaster. </dc:title>
  <dc:creator>jol.gerits</dc:creator>
  <cp:lastModifiedBy>jol.gerits</cp:lastModifiedBy>
  <cp:revision>1</cp:revision>
  <dcterms:created xsi:type="dcterms:W3CDTF">2011-10-27T12:11:09Z</dcterms:created>
  <dcterms:modified xsi:type="dcterms:W3CDTF">2011-10-27T12:18:41Z</dcterms:modified>
</cp:coreProperties>
</file>