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9E674-D101-4CA6-AC47-FC310B9CC4DB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B27AD-1634-4F65-AF0D-1F583FC4264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27AD-1634-4F65-AF0D-1F583FC4264C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D9481DE-C306-49F0-BF9C-AE8A308FC84A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EFD7210-21A9-4E12-AF8E-3CCE4F6D8DA0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World </a:t>
            </a:r>
            <a:r>
              <a:rPr lang="nl-BE" dirty="0" err="1" smtClean="0"/>
              <a:t>press</a:t>
            </a:r>
            <a:r>
              <a:rPr lang="nl-BE" dirty="0" smtClean="0"/>
              <a:t> </a:t>
            </a:r>
            <a:r>
              <a:rPr lang="nl-BE" dirty="0" err="1" smtClean="0"/>
              <a:t>photo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Joke </a:t>
            </a:r>
            <a:r>
              <a:rPr lang="nl-BE" dirty="0" err="1" smtClean="0"/>
              <a:t>Elen</a:t>
            </a:r>
            <a:r>
              <a:rPr lang="nl-BE" dirty="0" smtClean="0"/>
              <a:t> 4stw2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on.pictura-hosting.nl/wpp/wpp_mrx_bld/thumbs/632x632/wpp/00/JPEG_-_winners_1994/1994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500174"/>
            <a:ext cx="4370119" cy="2966427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World </a:t>
            </a:r>
            <a:r>
              <a:rPr lang="nl-BE" dirty="0" err="1" smtClean="0"/>
              <a:t>press</a:t>
            </a:r>
            <a:r>
              <a:rPr lang="nl-BE" dirty="0" smtClean="0"/>
              <a:t> </a:t>
            </a:r>
            <a:r>
              <a:rPr lang="nl-BE" dirty="0" err="1" smtClean="0"/>
              <a:t>photo</a:t>
            </a:r>
            <a:r>
              <a:rPr lang="nl-BE" dirty="0" smtClean="0"/>
              <a:t> 1994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4214794"/>
            <a:ext cx="8143932" cy="2643206"/>
          </a:xfrm>
        </p:spPr>
        <p:txBody>
          <a:bodyPr/>
          <a:lstStyle/>
          <a:p>
            <a:r>
              <a:rPr lang="nl-BE" dirty="0" smtClean="0"/>
              <a:t>Jaar: 1994</a:t>
            </a:r>
          </a:p>
          <a:p>
            <a:r>
              <a:rPr lang="nl-BE" dirty="0" smtClean="0"/>
              <a:t>Fotograaf: James </a:t>
            </a:r>
            <a:r>
              <a:rPr lang="nl-BE" dirty="0" err="1" smtClean="0"/>
              <a:t>Nacthwey</a:t>
            </a:r>
            <a:endParaRPr lang="nl-BE" dirty="0" smtClean="0"/>
          </a:p>
          <a:p>
            <a:r>
              <a:rPr lang="nl-NL" dirty="0" smtClean="0"/>
              <a:t>http://www.archive.worldpressphoto.org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neon.pictura-hosting.nl/wpp/wpp_mrx_bld/thumbs/632x632/wpp/00/JPEG_-_winners_2005/2005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643050"/>
            <a:ext cx="5500694" cy="3672932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World </a:t>
            </a:r>
            <a:r>
              <a:rPr lang="nl-BE" dirty="0" err="1" smtClean="0"/>
              <a:t>press</a:t>
            </a:r>
            <a:r>
              <a:rPr lang="nl-BE" dirty="0" smtClean="0"/>
              <a:t> </a:t>
            </a:r>
            <a:r>
              <a:rPr lang="nl-BE" dirty="0" err="1" smtClean="0"/>
              <a:t>photo</a:t>
            </a:r>
            <a:r>
              <a:rPr lang="nl-BE" dirty="0" smtClean="0"/>
              <a:t> 2005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4929174"/>
            <a:ext cx="8229600" cy="1928826"/>
          </a:xfrm>
        </p:spPr>
        <p:txBody>
          <a:bodyPr/>
          <a:lstStyle/>
          <a:p>
            <a:r>
              <a:rPr lang="nl-BE" dirty="0" smtClean="0"/>
              <a:t>Jaar: 2005</a:t>
            </a:r>
          </a:p>
          <a:p>
            <a:r>
              <a:rPr lang="nl-BE" dirty="0" smtClean="0"/>
              <a:t>Fotograaf: </a:t>
            </a:r>
            <a:r>
              <a:rPr lang="nl-BE" dirty="0" err="1" smtClean="0"/>
              <a:t>Finnbar</a:t>
            </a:r>
            <a:r>
              <a:rPr lang="nl-BE" dirty="0" smtClean="0"/>
              <a:t> </a:t>
            </a:r>
            <a:r>
              <a:rPr lang="nl-BE" dirty="0" err="1" smtClean="0"/>
              <a:t>O’Reilly</a:t>
            </a:r>
            <a:endParaRPr lang="nl-BE" dirty="0" smtClean="0"/>
          </a:p>
          <a:p>
            <a:r>
              <a:rPr lang="nl-NL" dirty="0" smtClean="0"/>
              <a:t>http://www.archive.worldpressphoto.org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World </a:t>
            </a:r>
            <a:r>
              <a:rPr lang="nl-BE" dirty="0" err="1" smtClean="0"/>
              <a:t>press</a:t>
            </a:r>
            <a:r>
              <a:rPr lang="nl-BE" dirty="0" smtClean="0"/>
              <a:t> </a:t>
            </a:r>
            <a:r>
              <a:rPr lang="nl-BE" dirty="0" err="1" smtClean="0"/>
              <a:t>photo</a:t>
            </a:r>
            <a:r>
              <a:rPr lang="nl-BE" dirty="0" smtClean="0"/>
              <a:t> 1984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5168932"/>
            <a:ext cx="8229600" cy="1689068"/>
          </a:xfrm>
        </p:spPr>
        <p:txBody>
          <a:bodyPr/>
          <a:lstStyle/>
          <a:p>
            <a:r>
              <a:rPr lang="nl-BE" dirty="0" smtClean="0"/>
              <a:t>Jaar: 1984</a:t>
            </a:r>
          </a:p>
          <a:p>
            <a:r>
              <a:rPr lang="nl-BE" dirty="0" smtClean="0"/>
              <a:t>Fotograaf: </a:t>
            </a:r>
            <a:r>
              <a:rPr lang="nl-BE" dirty="0" err="1" smtClean="0"/>
              <a:t>Pablo</a:t>
            </a:r>
            <a:r>
              <a:rPr lang="nl-BE" dirty="0" smtClean="0"/>
              <a:t> Bartholomew</a:t>
            </a:r>
          </a:p>
          <a:p>
            <a:r>
              <a:rPr lang="nl-NL" dirty="0" smtClean="0"/>
              <a:t>http://</a:t>
            </a:r>
            <a:r>
              <a:rPr lang="nl-NL" dirty="0" smtClean="0"/>
              <a:t>www.archive.worldpressphoto.org</a:t>
            </a:r>
          </a:p>
        </p:txBody>
      </p:sp>
      <p:pic>
        <p:nvPicPr>
          <p:cNvPr id="18434" name="Picture 2" descr="http://neon.pictura-hosting.nl/wpp/wpp_mrx_bld/thumbs/632x632/wpp/00/JPEG_-_winners_1984/1984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428736"/>
            <a:ext cx="2857520" cy="4341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49</Words>
  <Application>Microsoft Office PowerPoint</Application>
  <PresentationFormat>Diavoorstelling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Verve</vt:lpstr>
      <vt:lpstr>World press photo</vt:lpstr>
      <vt:lpstr>World press photo 1994</vt:lpstr>
      <vt:lpstr>World press photo 2005</vt:lpstr>
      <vt:lpstr>World press photo 1984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press photo</dc:title>
  <dc:creator>j.elen</dc:creator>
  <cp:lastModifiedBy>j.elen</cp:lastModifiedBy>
  <cp:revision>3</cp:revision>
  <dcterms:created xsi:type="dcterms:W3CDTF">2011-10-25T11:28:44Z</dcterms:created>
  <dcterms:modified xsi:type="dcterms:W3CDTF">2011-10-25T11:46:16Z</dcterms:modified>
</cp:coreProperties>
</file>