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97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AB0F6C-D59F-4379-A905-9D08291BE6B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CBB070-A16C-42F3-A6EE-7A7960F1F391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400" dirty="0" smtClean="0">
                <a:solidFill>
                  <a:schemeClr val="bg2">
                    <a:lumMod val="25000"/>
                  </a:schemeClr>
                </a:solidFill>
              </a:rPr>
              <a:t>World </a:t>
            </a:r>
            <a:r>
              <a:rPr lang="nl-BE" sz="4400" dirty="0" err="1" smtClean="0">
                <a:solidFill>
                  <a:schemeClr val="bg2">
                    <a:lumMod val="25000"/>
                  </a:schemeClr>
                </a:solidFill>
              </a:rPr>
              <a:t>Press</a:t>
            </a:r>
            <a:r>
              <a:rPr lang="nl-BE" sz="4400" dirty="0" smtClean="0">
                <a:solidFill>
                  <a:schemeClr val="bg2">
                    <a:lumMod val="25000"/>
                  </a:schemeClr>
                </a:solidFill>
              </a:rPr>
              <a:t> Photo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Adembenemend</a:t>
            </a:r>
            <a:endParaRPr lang="nl-NL" sz="3200" dirty="0"/>
          </a:p>
        </p:txBody>
      </p:sp>
      <p:pic>
        <p:nvPicPr>
          <p:cNvPr id="26626" name="Picture 2" descr="http://quotidiana.punt.nl/upload/world_press_2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2012" y="2401278"/>
            <a:ext cx="4886325" cy="32861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Rechthoek 3"/>
          <p:cNvSpPr/>
          <p:nvPr/>
        </p:nvSpPr>
        <p:spPr>
          <a:xfrm>
            <a:off x="179512" y="5445224"/>
            <a:ext cx="2123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7200" dirty="0" smtClean="0"/>
              <a:t>2006</a:t>
            </a:r>
            <a:endParaRPr lang="nl-BE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arm2.static.flickr.com/1042/1418859983_e8152587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4376413" cy="3571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kstvak 4"/>
          <p:cNvSpPr txBox="1"/>
          <p:nvPr/>
        </p:nvSpPr>
        <p:spPr>
          <a:xfrm>
            <a:off x="0" y="550070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200" dirty="0" smtClean="0">
                <a:solidFill>
                  <a:schemeClr val="bg2">
                    <a:lumMod val="25000"/>
                  </a:schemeClr>
                </a:solidFill>
              </a:rPr>
              <a:t>2007</a:t>
            </a:r>
            <a:endParaRPr lang="nl-NL" sz="7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357950" y="2285992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/>
              <a:t>Miguel</a:t>
            </a:r>
            <a:endParaRPr lang="nl-N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282" y="5357826"/>
            <a:ext cx="7406640" cy="1752600"/>
          </a:xfrm>
        </p:spPr>
        <p:txBody>
          <a:bodyPr>
            <a:normAutofit/>
          </a:bodyPr>
          <a:lstStyle/>
          <a:p>
            <a:r>
              <a:rPr lang="nl-BE" sz="7200" dirty="0" smtClean="0"/>
              <a:t>2008</a:t>
            </a:r>
            <a:endParaRPr lang="nl-NL" sz="7200" dirty="0"/>
          </a:p>
        </p:txBody>
      </p:sp>
      <p:pic>
        <p:nvPicPr>
          <p:cNvPr id="27650" name="Picture 2" descr="http://blogoscoped.com/worldpressphoto/large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580374" cy="3714746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6286512" y="2714620"/>
            <a:ext cx="2586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/>
              <a:t>Paul </a:t>
            </a:r>
            <a:r>
              <a:rPr lang="nl-NL" sz="3200" b="1" dirty="0" err="1"/>
              <a:t>Nicklen</a:t>
            </a:r>
            <a:endParaRPr lang="nl-N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5720" y="5105400"/>
            <a:ext cx="7406640" cy="1752600"/>
          </a:xfrm>
        </p:spPr>
        <p:txBody>
          <a:bodyPr>
            <a:normAutofit/>
          </a:bodyPr>
          <a:lstStyle/>
          <a:p>
            <a:r>
              <a:rPr lang="nl-BE" sz="7200" dirty="0" smtClean="0"/>
              <a:t>2009</a:t>
            </a:r>
            <a:endParaRPr lang="nl-NL" sz="7200" dirty="0"/>
          </a:p>
        </p:txBody>
      </p:sp>
      <p:pic>
        <p:nvPicPr>
          <p:cNvPr id="28674" name="Picture 2" descr="http://www.fotografie.nl/images/565/BrentStir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5381625" cy="3581400"/>
          </a:xfrm>
          <a:prstGeom prst="rect">
            <a:avLst/>
          </a:prstGeom>
          <a:noFill/>
        </p:spPr>
      </p:pic>
      <p:sp>
        <p:nvSpPr>
          <p:cNvPr id="7" name="Rechthoek 6"/>
          <p:cNvSpPr/>
          <p:nvPr/>
        </p:nvSpPr>
        <p:spPr>
          <a:xfrm>
            <a:off x="6215074" y="3786190"/>
            <a:ext cx="2375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 err="1" smtClean="0"/>
              <a:t>Getty</a:t>
            </a:r>
            <a:r>
              <a:rPr lang="nl-NL" sz="3200" dirty="0" smtClean="0"/>
              <a:t> Images</a:t>
            </a:r>
            <a:endParaRPr lang="nl-N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5720" y="5105400"/>
            <a:ext cx="7406640" cy="1752600"/>
          </a:xfrm>
        </p:spPr>
        <p:txBody>
          <a:bodyPr>
            <a:normAutofit/>
          </a:bodyPr>
          <a:lstStyle/>
          <a:p>
            <a:r>
              <a:rPr lang="nl-BE" sz="7200" dirty="0" smtClean="0"/>
              <a:t>2010</a:t>
            </a:r>
            <a:endParaRPr lang="nl-NL" sz="7200" dirty="0"/>
          </a:p>
        </p:txBody>
      </p:sp>
      <p:pic>
        <p:nvPicPr>
          <p:cNvPr id="29698" name="Picture 2" descr="http://static.guim.co.uk/sys-images/Guardian/Pix/pictures/2010/2/12/1265976778294/World-Press-photo-2010-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5572125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14</Words>
  <Application>Microsoft Office PowerPoint</Application>
  <PresentationFormat>Diavoorstelling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Zonnewende</vt:lpstr>
      <vt:lpstr>World Press Photo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Photo</dc:title>
  <dc:creator>i.adamszyk</dc:creator>
  <cp:lastModifiedBy>Kenny</cp:lastModifiedBy>
  <cp:revision>5</cp:revision>
  <dcterms:created xsi:type="dcterms:W3CDTF">2011-10-25T11:33:07Z</dcterms:created>
  <dcterms:modified xsi:type="dcterms:W3CDTF">2011-10-27T14:54:10Z</dcterms:modified>
</cp:coreProperties>
</file>