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1086-A26E-4533-AB31-DFC4594AAEDA}" type="datetimeFigureOut">
              <a:rPr lang="nl-NL" smtClean="0"/>
              <a:pPr/>
              <a:t>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79C6-36CC-4F03-9E00-C0E92D6063E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1086-A26E-4533-AB31-DFC4594AAEDA}" type="datetimeFigureOut">
              <a:rPr lang="nl-NL" smtClean="0"/>
              <a:pPr/>
              <a:t>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79C6-36CC-4F03-9E00-C0E92D6063E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1086-A26E-4533-AB31-DFC4594AAEDA}" type="datetimeFigureOut">
              <a:rPr lang="nl-NL" smtClean="0"/>
              <a:pPr/>
              <a:t>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79C6-36CC-4F03-9E00-C0E92D6063E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1086-A26E-4533-AB31-DFC4594AAEDA}" type="datetimeFigureOut">
              <a:rPr lang="nl-NL" smtClean="0"/>
              <a:pPr/>
              <a:t>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79C6-36CC-4F03-9E00-C0E92D6063E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1086-A26E-4533-AB31-DFC4594AAEDA}" type="datetimeFigureOut">
              <a:rPr lang="nl-NL" smtClean="0"/>
              <a:pPr/>
              <a:t>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79C6-36CC-4F03-9E00-C0E92D6063E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1086-A26E-4533-AB31-DFC4594AAEDA}" type="datetimeFigureOut">
              <a:rPr lang="nl-NL" smtClean="0"/>
              <a:pPr/>
              <a:t>3-3-2013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79C6-36CC-4F03-9E00-C0E92D6063E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1086-A26E-4533-AB31-DFC4594AAEDA}" type="datetimeFigureOut">
              <a:rPr lang="nl-NL" smtClean="0"/>
              <a:pPr/>
              <a:t>3-3-2013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79C6-36CC-4F03-9E00-C0E92D6063E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1086-A26E-4533-AB31-DFC4594AAEDA}" type="datetimeFigureOut">
              <a:rPr lang="nl-NL" smtClean="0"/>
              <a:pPr/>
              <a:t>3-3-2013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79C6-36CC-4F03-9E00-C0E92D6063E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1086-A26E-4533-AB31-DFC4594AAEDA}" type="datetimeFigureOut">
              <a:rPr lang="nl-NL" smtClean="0"/>
              <a:pPr/>
              <a:t>3-3-2013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79C6-36CC-4F03-9E00-C0E92D6063E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1086-A26E-4533-AB31-DFC4594AAEDA}" type="datetimeFigureOut">
              <a:rPr lang="nl-NL" smtClean="0"/>
              <a:pPr/>
              <a:t>3-3-2013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79C6-36CC-4F03-9E00-C0E92D6063E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1086-A26E-4533-AB31-DFC4594AAEDA}" type="datetimeFigureOut">
              <a:rPr lang="nl-NL" smtClean="0"/>
              <a:pPr/>
              <a:t>3-3-2013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79C6-36CC-4F03-9E00-C0E92D6063E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1086-A26E-4533-AB31-DFC4594AAEDA}" type="datetimeFigureOut">
              <a:rPr lang="nl-NL" smtClean="0"/>
              <a:pPr/>
              <a:t>3-3-2013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79C6-36CC-4F03-9E00-C0E92D6063E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79512" y="94320"/>
            <a:ext cx="8802724" cy="6669360"/>
          </a:xfrm>
          <a:prstGeom prst="roundRect">
            <a:avLst>
              <a:gd name="adj" fmla="val 17104"/>
            </a:avLst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403648" y="2348880"/>
            <a:ext cx="6354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MIJN REIS</a:t>
            </a:r>
            <a:endParaRPr lang="nl-NL" sz="8000" dirty="0">
              <a:solidFill>
                <a:schemeClr val="accent5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483768" y="357301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solidFill>
                  <a:schemeClr val="bg1">
                    <a:lumMod val="50000"/>
                  </a:schemeClr>
                </a:solidFill>
              </a:rPr>
              <a:t>Lynn Kinds</a:t>
            </a:r>
            <a:endParaRPr lang="nl-NL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4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79512" y="94320"/>
            <a:ext cx="8802724" cy="6669360"/>
          </a:xfrm>
          <a:prstGeom prst="roundRect">
            <a:avLst>
              <a:gd name="adj" fmla="val 17104"/>
            </a:avLst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403648" y="2767281"/>
            <a:ext cx="6354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Tunesië</a:t>
            </a:r>
            <a:endParaRPr lang="nl-NL" sz="8000" dirty="0">
              <a:solidFill>
                <a:schemeClr val="accent5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6420" t="17684" r="6055" b="11581"/>
          <a:stretch>
            <a:fillRect/>
          </a:stretch>
        </p:blipFill>
        <p:spPr bwMode="auto">
          <a:xfrm>
            <a:off x="539552" y="1628800"/>
            <a:ext cx="5189977" cy="482788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echte verbindingslijn met pijl 7"/>
          <p:cNvCxnSpPr/>
          <p:nvPr/>
        </p:nvCxnSpPr>
        <p:spPr>
          <a:xfrm>
            <a:off x="2627784" y="3573016"/>
            <a:ext cx="432048" cy="20162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3.bp.blogspot.com/_wNmwX8D5pwM/Svl1mERLyXI/AAAAAAAAACM/rhkDxRf5uQ0/S1600-R/tune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736304" cy="4824536"/>
          </a:xfrm>
          <a:prstGeom prst="roundRect">
            <a:avLst/>
          </a:prstGeom>
          <a:noFill/>
        </p:spPr>
      </p:pic>
      <p:cxnSp>
        <p:nvCxnSpPr>
          <p:cNvPr id="9" name="Rechte verbindingslijn met pijl 8"/>
          <p:cNvCxnSpPr/>
          <p:nvPr/>
        </p:nvCxnSpPr>
        <p:spPr>
          <a:xfrm flipV="1">
            <a:off x="3035176" y="2935111"/>
            <a:ext cx="4788024" cy="262757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79  E" pathEditMode="relative" ptsTypes="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79512" y="94320"/>
            <a:ext cx="8802724" cy="6669360"/>
          </a:xfrm>
          <a:prstGeom prst="roundRect">
            <a:avLst>
              <a:gd name="adj" fmla="val 17104"/>
            </a:avLst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403648" y="2767281"/>
            <a:ext cx="6354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Data</a:t>
            </a:r>
            <a:endParaRPr lang="nl-NL" sz="8000" dirty="0">
              <a:solidFill>
                <a:schemeClr val="accent5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10" name="Afbeelding 9" descr="http://www.kalender-365.nl/jpg/kalender-maart-2013.jpg"/>
          <p:cNvPicPr/>
          <p:nvPr/>
        </p:nvPicPr>
        <p:blipFill>
          <a:blip r:embed="rId2" cstate="print"/>
          <a:srcRect t="1293" b="9044"/>
          <a:stretch>
            <a:fillRect/>
          </a:stretch>
        </p:blipFill>
        <p:spPr bwMode="auto">
          <a:xfrm>
            <a:off x="827584" y="1556792"/>
            <a:ext cx="7488832" cy="499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10"/>
          <p:cNvSpPr txBox="1"/>
          <p:nvPr/>
        </p:nvSpPr>
        <p:spPr>
          <a:xfrm rot="771397">
            <a:off x="6820926" y="2748008"/>
            <a:ext cx="1293934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rgbClr val="C00000"/>
                </a:solidFill>
                <a:latin typeface="Arial Rounded MT Bold" pitchFamily="34" charset="0"/>
              </a:rPr>
              <a:t>VERTREK</a:t>
            </a:r>
            <a:endParaRPr lang="nl-NL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 rot="20153140">
            <a:off x="5879479" y="3485560"/>
            <a:ext cx="119179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rgbClr val="C00000"/>
                </a:solidFill>
                <a:latin typeface="Arial Rounded MT Bold" pitchFamily="34" charset="0"/>
              </a:rPr>
              <a:t>RETOUR</a:t>
            </a:r>
            <a:endParaRPr lang="nl-NL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011155" y="3737248"/>
            <a:ext cx="936104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solidFill>
                  <a:srgbClr val="C00000"/>
                </a:solidFill>
                <a:latin typeface="Arial Rounded MT Bold" pitchFamily="34" charset="0"/>
              </a:rPr>
              <a:t>Aankomst</a:t>
            </a:r>
            <a:endParaRPr lang="nl-NL" sz="12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1403648" y="3645024"/>
            <a:ext cx="439248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79  E" pathEditMode="relative" ptsTypes="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79512" y="94320"/>
            <a:ext cx="8802724" cy="6669360"/>
          </a:xfrm>
          <a:prstGeom prst="roundRect">
            <a:avLst>
              <a:gd name="adj" fmla="val 17104"/>
            </a:avLst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403648" y="2767281"/>
            <a:ext cx="6354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Hotel</a:t>
            </a:r>
            <a:endParaRPr lang="nl-NL" sz="8000" dirty="0">
              <a:solidFill>
                <a:schemeClr val="accent5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2" name="Picture 2" descr="http://blogimages.bloggen.be/integraleopdracht/2122029-14f38728137776d9921a1b3220ec19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200000" cy="4500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4" descr="http://blogimages.bloggen.be/integraleopdracht/2122029-f3ccdd27d2000e3f9255a7e3e2c48800.jpg"/>
          <p:cNvPicPr>
            <a:picLocks noChangeAspect="1" noChangeArrowheads="1"/>
          </p:cNvPicPr>
          <p:nvPr/>
        </p:nvPicPr>
        <p:blipFill>
          <a:blip r:embed="rId3" cstate="print"/>
          <a:srcRect b="14130"/>
          <a:stretch>
            <a:fillRect/>
          </a:stretch>
        </p:blipFill>
        <p:spPr bwMode="auto">
          <a:xfrm>
            <a:off x="971600" y="1844824"/>
            <a:ext cx="7200000" cy="453650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30" name="Picture 6" descr="http://blogimages.bloggen.be/integraleopdracht/2122029-156005c5baf40ff51a327f1c34f2975b.jpg"/>
          <p:cNvPicPr>
            <a:picLocks noChangeAspect="1" noChangeArrowheads="1"/>
          </p:cNvPicPr>
          <p:nvPr/>
        </p:nvPicPr>
        <p:blipFill>
          <a:blip r:embed="rId4" cstate="print"/>
          <a:srcRect t="18062"/>
          <a:stretch>
            <a:fillRect/>
          </a:stretch>
        </p:blipFill>
        <p:spPr bwMode="auto">
          <a:xfrm>
            <a:off x="971600" y="1844824"/>
            <a:ext cx="7200000" cy="457328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32" name="Picture 8" descr="http://blogimages.bloggen.be/integraleopdracht/2122029-799bad5a3b514f096e69bbc4a7896cd9.jpg"/>
          <p:cNvPicPr>
            <a:picLocks noChangeAspect="1" noChangeArrowheads="1"/>
          </p:cNvPicPr>
          <p:nvPr/>
        </p:nvPicPr>
        <p:blipFill>
          <a:blip r:embed="rId5" cstate="print"/>
          <a:srcRect t="14668"/>
          <a:stretch>
            <a:fillRect/>
          </a:stretch>
        </p:blipFill>
        <p:spPr bwMode="auto">
          <a:xfrm>
            <a:off x="971600" y="1844824"/>
            <a:ext cx="7200000" cy="460791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34" name="Picture 10" descr="http://blogimages.bloggen.be/integraleopdracht/2122029-d0096ec6c83575373e3a21d129ff8fe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844824"/>
            <a:ext cx="7200800" cy="465303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36" name="Picture 12" descr="http://blogimages.bloggen.be/integraleopdracht/2122029-032b2cc936860b03048302d991c3498f.jpg"/>
          <p:cNvPicPr>
            <a:picLocks noChangeAspect="1" noChangeArrowheads="1"/>
          </p:cNvPicPr>
          <p:nvPr/>
        </p:nvPicPr>
        <p:blipFill>
          <a:blip r:embed="rId7" cstate="print"/>
          <a:srcRect t="13424"/>
          <a:stretch>
            <a:fillRect/>
          </a:stretch>
        </p:blipFill>
        <p:spPr bwMode="auto">
          <a:xfrm>
            <a:off x="971600" y="1844824"/>
            <a:ext cx="7200000" cy="4643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038" name="Picture 14" descr="http://blogimages.bloggen.be/integraleopdracht/2122029-18e2999891374a475d0687ca9f989d83.jpg"/>
          <p:cNvPicPr>
            <a:picLocks noChangeAspect="1" noChangeArrowheads="1"/>
          </p:cNvPicPr>
          <p:nvPr/>
        </p:nvPicPr>
        <p:blipFill>
          <a:blip r:embed="rId8" cstate="print"/>
          <a:srcRect t="13335"/>
          <a:stretch>
            <a:fillRect/>
          </a:stretch>
        </p:blipFill>
        <p:spPr bwMode="auto">
          <a:xfrm>
            <a:off x="971600" y="1844824"/>
            <a:ext cx="7200000" cy="46799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79  E" pathEditMode="relative" ptsTypes="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79512" y="94320"/>
            <a:ext cx="8802724" cy="6669360"/>
          </a:xfrm>
          <a:prstGeom prst="roundRect">
            <a:avLst>
              <a:gd name="adj" fmla="val 17104"/>
            </a:avLst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403648" y="2767281"/>
            <a:ext cx="6354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Budget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987824" y="3429000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dirty="0" smtClean="0">
                <a:solidFill>
                  <a:srgbClr val="7030A0"/>
                </a:solidFill>
                <a:latin typeface="Bernard MT Condensed" pitchFamily="18" charset="0"/>
              </a:rPr>
              <a:t>€1500 </a:t>
            </a:r>
            <a:endParaRPr lang="nl-NL" sz="66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cxnSp>
        <p:nvCxnSpPr>
          <p:cNvPr id="12" name="Rechte verbindingslijn met pijl 11"/>
          <p:cNvCxnSpPr/>
          <p:nvPr/>
        </p:nvCxnSpPr>
        <p:spPr>
          <a:xfrm flipV="1">
            <a:off x="5796136" y="2564904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6084168" y="198884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rgbClr val="7030A0"/>
                </a:solidFill>
                <a:latin typeface="Arial Rounded MT Bold" pitchFamily="34" charset="0"/>
              </a:rPr>
              <a:t>HOTEL: </a:t>
            </a:r>
            <a:r>
              <a:rPr lang="nl-BE" sz="2400" dirty="0" smtClean="0">
                <a:solidFill>
                  <a:schemeClr val="accent6"/>
                </a:solidFill>
                <a:latin typeface="Bernard MT Condensed" pitchFamily="18" charset="0"/>
              </a:rPr>
              <a:t>€428</a:t>
            </a:r>
            <a:endParaRPr lang="nl-NL" sz="2400" dirty="0">
              <a:solidFill>
                <a:schemeClr val="accent6"/>
              </a:solidFill>
              <a:latin typeface="Bernard MT Condensed" pitchFamily="18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987824" y="3401124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dirty="0" smtClean="0">
                <a:solidFill>
                  <a:srgbClr val="7030A0"/>
                </a:solidFill>
                <a:latin typeface="Bernard MT Condensed" pitchFamily="18" charset="0"/>
              </a:rPr>
              <a:t>€1072 </a:t>
            </a:r>
            <a:endParaRPr lang="nl-NL" sz="66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5436096" y="4365104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6084168" y="530120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rgbClr val="7030A0"/>
                </a:solidFill>
                <a:latin typeface="Arial Rounded MT Bold" pitchFamily="34" charset="0"/>
              </a:rPr>
              <a:t>VERVOER: </a:t>
            </a:r>
            <a:r>
              <a:rPr lang="nl-BE" sz="2400" dirty="0" smtClean="0">
                <a:solidFill>
                  <a:schemeClr val="accent6"/>
                </a:solidFill>
                <a:latin typeface="Bernard MT Condensed" pitchFamily="18" charset="0"/>
              </a:rPr>
              <a:t>€300</a:t>
            </a:r>
            <a:endParaRPr lang="nl-NL" sz="2400" dirty="0">
              <a:solidFill>
                <a:schemeClr val="accent6"/>
              </a:solidFill>
              <a:latin typeface="Bernard MT Condensed" pitchFamily="18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987824" y="3429000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dirty="0" smtClean="0">
                <a:solidFill>
                  <a:srgbClr val="7030A0"/>
                </a:solidFill>
                <a:latin typeface="Bernard MT Condensed" pitchFamily="18" charset="0"/>
              </a:rPr>
              <a:t>€772 </a:t>
            </a:r>
            <a:endParaRPr lang="nl-NL" sz="66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cxnSp>
        <p:nvCxnSpPr>
          <p:cNvPr id="20" name="Rechte verbindingslijn met pijl 19"/>
          <p:cNvCxnSpPr/>
          <p:nvPr/>
        </p:nvCxnSpPr>
        <p:spPr>
          <a:xfrm flipH="1">
            <a:off x="2411760" y="4365104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683568" y="515719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rgbClr val="7030A0"/>
                </a:solidFill>
                <a:latin typeface="Arial Rounded MT Bold" pitchFamily="34" charset="0"/>
              </a:rPr>
              <a:t>INENTINGEN: </a:t>
            </a:r>
            <a:r>
              <a:rPr lang="nl-BE" sz="2400" dirty="0" smtClean="0">
                <a:solidFill>
                  <a:schemeClr val="accent6"/>
                </a:solidFill>
                <a:latin typeface="Bernard MT Condensed" pitchFamily="18" charset="0"/>
              </a:rPr>
              <a:t>€99.40</a:t>
            </a:r>
            <a:endParaRPr lang="nl-NL" sz="2400" dirty="0">
              <a:solidFill>
                <a:schemeClr val="accent6"/>
              </a:solidFill>
              <a:latin typeface="Bernard MT Condensed" pitchFamily="18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987824" y="3429000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dirty="0" smtClean="0">
                <a:solidFill>
                  <a:srgbClr val="7030A0"/>
                </a:solidFill>
                <a:latin typeface="Bernard MT Condensed" pitchFamily="18" charset="0"/>
              </a:rPr>
              <a:t>€672.60 </a:t>
            </a:r>
            <a:endParaRPr lang="nl-NL" sz="66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cxnSp>
        <p:nvCxnSpPr>
          <p:cNvPr id="26" name="Rechte verbindingslijn met pijl 25"/>
          <p:cNvCxnSpPr/>
          <p:nvPr/>
        </p:nvCxnSpPr>
        <p:spPr>
          <a:xfrm flipH="1" flipV="1">
            <a:off x="2339752" y="2852936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683568" y="220486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rgbClr val="7030A0"/>
                </a:solidFill>
                <a:latin typeface="Arial Rounded MT Bold" pitchFamily="34" charset="0"/>
              </a:rPr>
              <a:t>ACTIVITEITEN: </a:t>
            </a:r>
            <a:r>
              <a:rPr lang="nl-BE" sz="2400" dirty="0" smtClean="0">
                <a:solidFill>
                  <a:schemeClr val="accent6"/>
                </a:solidFill>
                <a:latin typeface="Bernard MT Condensed" pitchFamily="18" charset="0"/>
              </a:rPr>
              <a:t>€350</a:t>
            </a:r>
            <a:endParaRPr lang="nl-NL" sz="2400" dirty="0">
              <a:solidFill>
                <a:schemeClr val="accent6"/>
              </a:solidFill>
              <a:latin typeface="Bernard MT Condensed" pitchFamily="18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2987824" y="3429000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dirty="0" smtClean="0">
                <a:solidFill>
                  <a:srgbClr val="7030A0"/>
                </a:solidFill>
                <a:latin typeface="Bernard MT Condensed" pitchFamily="18" charset="0"/>
              </a:rPr>
              <a:t>€322,60</a:t>
            </a:r>
            <a:endParaRPr lang="nl-NL" sz="66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3635896" y="43651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>
                <a:solidFill>
                  <a:schemeClr val="accent6"/>
                </a:solidFill>
                <a:latin typeface="Arial Rounded MT Bold" pitchFamily="34" charset="0"/>
              </a:rPr>
              <a:t>=REST</a:t>
            </a:r>
            <a:endParaRPr lang="nl-NL" sz="3600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79  E" pathEditMode="relative" ptsTypes="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64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00"/>
                            </p:stCondLst>
                            <p:childTnLst>
                              <p:par>
                                <p:cTn id="8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9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10" grpId="0"/>
      <p:bldP spid="10" grpId="1"/>
      <p:bldP spid="10" grpId="2"/>
      <p:bldP spid="13" grpId="0"/>
      <p:bldP spid="14" grpId="0"/>
      <p:bldP spid="14" grpId="1"/>
      <p:bldP spid="14" grpId="2"/>
      <p:bldP spid="18" grpId="0"/>
      <p:bldP spid="19" grpId="0"/>
      <p:bldP spid="19" grpId="1"/>
      <p:bldP spid="19" grpId="2"/>
      <p:bldP spid="23" grpId="0"/>
      <p:bldP spid="25" grpId="0"/>
      <p:bldP spid="25" grpId="1"/>
      <p:bldP spid="25" grpId="2"/>
      <p:bldP spid="29" grpId="0"/>
      <p:bldP spid="31" grpId="0"/>
      <p:bldP spid="31" grpId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79512" y="94320"/>
            <a:ext cx="8802724" cy="6669360"/>
          </a:xfrm>
          <a:prstGeom prst="roundRect">
            <a:avLst>
              <a:gd name="adj" fmla="val 17104"/>
            </a:avLst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403648" y="2767281"/>
            <a:ext cx="6354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Sfeerfoto’s</a:t>
            </a:r>
            <a:endParaRPr lang="nl-NL" sz="8000" dirty="0">
              <a:solidFill>
                <a:schemeClr val="accent5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2" name="Picture 2" descr="http://www.jetair.be/img_large/De-Parels-van-de-Sahel-:-Kairouan,-El-Djem,-Monastir,-Mahdia/05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3096344" cy="20668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4" descr="http://www.andersreizen.nl/jpeg/tn/tn01c03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0263" y="4581128"/>
            <a:ext cx="2416153" cy="15548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0" name="Picture 6" descr="http://www.jouwpagina.nl/fotos2/tunesie/mahdi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4878" y="5062606"/>
            <a:ext cx="1619250" cy="1076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2" name="Picture 8" descr="http://images.straus.nl/media/images/med/Tunesie/Mahdia_12737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988840"/>
            <a:ext cx="2831976" cy="22860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4" name="Picture 10" descr="http://neckermann.nl/~/media/vakantie/vakantie-tunesie-mahdia.ash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988840"/>
            <a:ext cx="4608512" cy="18669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6" name="Picture 12" descr="http://www.take-a-trip.eu/nl/weer/images/albumimage/?file=http://farm3.static.flickr.com/2218/2531786242_0b4d18b0e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4910" y="4149080"/>
            <a:ext cx="1085162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79  E" pathEditMode="relative" ptsTypes="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79512" y="94320"/>
            <a:ext cx="8802724" cy="6669360"/>
          </a:xfrm>
          <a:prstGeom prst="roundRect">
            <a:avLst>
              <a:gd name="adj" fmla="val 17104"/>
            </a:avLst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403648" y="2767281"/>
            <a:ext cx="6354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Tunesië, </a:t>
            </a:r>
            <a:r>
              <a:rPr lang="nl-BE" sz="3600" dirty="0" err="1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here</a:t>
            </a:r>
            <a:r>
              <a:rPr lang="nl-BE" sz="3600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 I </a:t>
            </a:r>
            <a:r>
              <a:rPr lang="nl-BE" sz="3600" dirty="0" err="1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come</a:t>
            </a:r>
            <a:r>
              <a:rPr lang="nl-BE" sz="3600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!</a:t>
            </a:r>
            <a:endParaRPr lang="nl-NL" sz="8000" dirty="0">
              <a:solidFill>
                <a:schemeClr val="accent5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691680" y="2564904"/>
            <a:ext cx="4680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smtClean="0">
                <a:solidFill>
                  <a:schemeClr val="accent6"/>
                </a:solidFill>
                <a:latin typeface="Arial Rounded MT Bold" pitchFamily="34" charset="0"/>
              </a:rPr>
              <a:t>ZONNIGE GROETJES, Lynn</a:t>
            </a:r>
            <a:endParaRPr lang="nl-NL" sz="4400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pic>
        <p:nvPicPr>
          <p:cNvPr id="19458" name="Picture 2" descr="http://www.scabazoe.be/Afbeeldingen/zon_bli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89040"/>
            <a:ext cx="2876550" cy="2752725"/>
          </a:xfrm>
          <a:prstGeom prst="rect">
            <a:avLst/>
          </a:prstGeom>
          <a:noFill/>
        </p:spPr>
      </p:pic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79  E" pathEditMode="relative" ptsTypes="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10" grpId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101</TotalTime>
  <Words>50</Words>
  <Application>Microsoft Office PowerPoint</Application>
  <PresentationFormat>Diavoorstelling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Kinds-Renier</dc:creator>
  <cp:lastModifiedBy>Kinds-Renier</cp:lastModifiedBy>
  <cp:revision>12</cp:revision>
  <dcterms:created xsi:type="dcterms:W3CDTF">2013-03-02T13:17:55Z</dcterms:created>
  <dcterms:modified xsi:type="dcterms:W3CDTF">2013-03-03T09:30:18Z</dcterms:modified>
</cp:coreProperties>
</file>