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318" r:id="rId4"/>
    <p:sldId id="333" r:id="rId5"/>
    <p:sldId id="319" r:id="rId6"/>
    <p:sldId id="334" r:id="rId7"/>
    <p:sldId id="321" r:id="rId8"/>
    <p:sldId id="322" r:id="rId9"/>
    <p:sldId id="323" r:id="rId10"/>
    <p:sldId id="324" r:id="rId11"/>
    <p:sldId id="325" r:id="rId12"/>
    <p:sldId id="326" r:id="rId13"/>
    <p:sldId id="335" r:id="rId14"/>
    <p:sldId id="327" r:id="rId15"/>
    <p:sldId id="328" r:id="rId16"/>
    <p:sldId id="329" r:id="rId17"/>
    <p:sldId id="330" r:id="rId18"/>
    <p:sldId id="331" r:id="rId19"/>
    <p:sldId id="332" r:id="rId20"/>
    <p:sldId id="336" r:id="rId21"/>
    <p:sldId id="317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99" r:id="rId64"/>
    <p:sldId id="300" r:id="rId65"/>
    <p:sldId id="301" r:id="rId66"/>
    <p:sldId id="302" r:id="rId67"/>
    <p:sldId id="303" r:id="rId68"/>
    <p:sldId id="304" r:id="rId69"/>
    <p:sldId id="305" r:id="rId70"/>
    <p:sldId id="306" r:id="rId71"/>
    <p:sldId id="307" r:id="rId72"/>
    <p:sldId id="308" r:id="rId73"/>
    <p:sldId id="309" r:id="rId74"/>
    <p:sldId id="310" r:id="rId75"/>
    <p:sldId id="311" r:id="rId76"/>
    <p:sldId id="312" r:id="rId77"/>
    <p:sldId id="313" r:id="rId78"/>
    <p:sldId id="314" r:id="rId79"/>
    <p:sldId id="315" r:id="rId80"/>
    <p:sldId id="316" r:id="rId8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24/10/2010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24/10/2010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24/10/2010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24/10/2010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24/10/2010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24/10/2010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24/10/2010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24/10/2010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24/10/2010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24/10/2010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93B-6E74-4390-BAF2-8CC0D5DE8E7D}" type="datetimeFigureOut">
              <a:rPr lang="nl-BE" smtClean="0"/>
              <a:pPr/>
              <a:t>24/10/2010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54093B-6E74-4390-BAF2-8CC0D5DE8E7D}" type="datetimeFigureOut">
              <a:rPr lang="nl-BE" smtClean="0"/>
              <a:pPr/>
              <a:t>24/10/2010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395F6D-FED4-4FF2-A8C4-12BC47DEC26C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BE" dirty="0" smtClean="0"/>
              <a:t>KAMPIOENENFEEST 2010 IJZERTOERISTEN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800" dirty="0" smtClean="0"/>
              <a:t>QUIZ</a:t>
            </a:r>
            <a:endParaRPr lang="nl-BE" sz="48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797152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1096"/>
          </a:xfrm>
        </p:spPr>
        <p:txBody>
          <a:bodyPr/>
          <a:lstStyle/>
          <a:p>
            <a:pPr algn="ctr"/>
            <a:r>
              <a:rPr lang="nl-BE" dirty="0" smtClean="0"/>
              <a:t>WIE IS DE VUILSTE ETER VAN DE CLUB? DUS VAN WIE LIGT ER MEER ETEN NAAST ZIJN BORD DAN DAT HIJ IN ZIJN MOND STEEKT?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023392"/>
          </a:xfrm>
        </p:spPr>
        <p:txBody>
          <a:bodyPr/>
          <a:lstStyle/>
          <a:p>
            <a:r>
              <a:rPr lang="nl-BE" dirty="0" smtClean="0"/>
              <a:t>???</a:t>
            </a:r>
            <a:endParaRPr lang="nl-BE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PAUL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.</a:t>
            </a:r>
            <a:endParaRPr lang="nl-BE" dirty="0"/>
          </a:p>
        </p:txBody>
      </p:sp>
      <p:pic>
        <p:nvPicPr>
          <p:cNvPr id="4" name="Afbeelding 3" descr="deinze johan (1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429000"/>
            <a:ext cx="3826412" cy="2858599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012944"/>
          </a:xfrm>
        </p:spPr>
        <p:txBody>
          <a:bodyPr/>
          <a:lstStyle/>
          <a:p>
            <a:pPr algn="ctr"/>
            <a:r>
              <a:rPr lang="nl-BE" dirty="0" smtClean="0"/>
              <a:t>WELK CLUBLID BEHAALDE ZIJN RIJBEWIJS IN ENGELAND?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807368"/>
          </a:xfrm>
        </p:spPr>
        <p:txBody>
          <a:bodyPr/>
          <a:lstStyle/>
          <a:p>
            <a:r>
              <a:rPr lang="nl-BE" dirty="0" smtClean="0"/>
              <a:t>???</a:t>
            </a:r>
            <a:endParaRPr lang="nl-BE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301208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021056"/>
          </a:xfrm>
        </p:spPr>
        <p:txBody>
          <a:bodyPr/>
          <a:lstStyle/>
          <a:p>
            <a:pPr algn="ctr"/>
            <a:r>
              <a:rPr lang="nl-BE" dirty="0" smtClean="0"/>
              <a:t>TIP :</a:t>
            </a:r>
            <a:br>
              <a:rPr lang="nl-BE" dirty="0" smtClean="0"/>
            </a:br>
            <a:r>
              <a:rPr lang="nl-BE" dirty="0" smtClean="0"/>
              <a:t> WIE RIJDT DUS MEER AAN DE LINKERKANT VAN DE WEG DAN AAN DE RECHTERKANT?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591344"/>
          </a:xfrm>
        </p:spPr>
        <p:txBody>
          <a:bodyPr/>
          <a:lstStyle/>
          <a:p>
            <a:r>
              <a:rPr lang="nl-BE" dirty="0" smtClean="0"/>
              <a:t>???</a:t>
            </a:r>
            <a:endParaRPr lang="nl-BE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5229200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MARCEL</a:t>
            </a:r>
            <a:endParaRPr lang="nl-BE" dirty="0"/>
          </a:p>
        </p:txBody>
      </p:sp>
      <p:pic>
        <p:nvPicPr>
          <p:cNvPr id="4" name="Tijdelijke aanduiding voor inhoud 3" descr="MARC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6062" y="2636912"/>
            <a:ext cx="6624736" cy="3312368"/>
          </a:xfr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0480" y="980728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920"/>
          </a:xfrm>
        </p:spPr>
        <p:txBody>
          <a:bodyPr/>
          <a:lstStyle/>
          <a:p>
            <a:pPr algn="ctr"/>
            <a:r>
              <a:rPr lang="nl-BE" dirty="0" smtClean="0"/>
              <a:t>DIT JAAR WERDEN ENKELE LEDEN GEOPEREERD? WIE WAS HET LANGST BUITEN STRIJD?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591344"/>
          </a:xfrm>
        </p:spPr>
        <p:txBody>
          <a:bodyPr/>
          <a:lstStyle/>
          <a:p>
            <a:r>
              <a:rPr lang="nl-BE" dirty="0" smtClean="0"/>
              <a:t>???</a:t>
            </a:r>
            <a:endParaRPr lang="nl-BE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JEF</a:t>
            </a:r>
            <a:endParaRPr lang="nl-BE" dirty="0"/>
          </a:p>
        </p:txBody>
      </p:sp>
      <p:pic>
        <p:nvPicPr>
          <p:cNvPr id="4" name="Tijdelijke aanduiding voor inhoud 3" descr="Jef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8854" y="1935163"/>
            <a:ext cx="2926291" cy="4389437"/>
          </a:xfr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56960"/>
          </a:xfrm>
        </p:spPr>
        <p:txBody>
          <a:bodyPr>
            <a:normAutofit/>
          </a:bodyPr>
          <a:lstStyle/>
          <a:p>
            <a:r>
              <a:rPr lang="nl-BE" dirty="0" smtClean="0"/>
              <a:t>WELK LID DEED DIT JAAR EEN REGENDANS IN KORTEMARK?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455440"/>
          </a:xfrm>
        </p:spPr>
        <p:txBody>
          <a:bodyPr/>
          <a:lstStyle/>
          <a:p>
            <a:r>
              <a:rPr lang="nl-BE" dirty="0" smtClean="0"/>
              <a:t>???</a:t>
            </a:r>
            <a:endParaRPr lang="nl-BE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575048"/>
          </a:xfrm>
        </p:spPr>
        <p:txBody>
          <a:bodyPr>
            <a:normAutofit/>
          </a:bodyPr>
          <a:lstStyle/>
          <a:p>
            <a:pPr algn="ctr"/>
            <a:r>
              <a:rPr lang="nl-BE" dirty="0" smtClean="0"/>
              <a:t>TIP : </a:t>
            </a:r>
            <a:br>
              <a:rPr lang="nl-BE" dirty="0" smtClean="0"/>
            </a:br>
            <a:r>
              <a:rPr lang="nl-BE" dirty="0" smtClean="0"/>
              <a:t>PAS GEPENSIONEERD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591344"/>
          </a:xfrm>
        </p:spPr>
        <p:txBody>
          <a:bodyPr/>
          <a:lstStyle/>
          <a:p>
            <a:r>
              <a:rPr lang="nl-BE" dirty="0" smtClean="0"/>
              <a:t>??</a:t>
            </a:r>
            <a:endParaRPr lang="nl-BE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ROLAND B</a:t>
            </a:r>
            <a:endParaRPr lang="nl-BE" dirty="0"/>
          </a:p>
        </p:txBody>
      </p:sp>
      <p:pic>
        <p:nvPicPr>
          <p:cNvPr id="4" name="Tijdelijke aanduiding voor inhoud 3" descr="roland b c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2926291" cy="4389437"/>
          </a:xfrm>
        </p:spPr>
      </p:pic>
      <p:pic>
        <p:nvPicPr>
          <p:cNvPr id="6" name="Afbeelding 5" descr="Roland B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16832"/>
            <a:ext cx="2952328" cy="4428492"/>
          </a:xfrm>
          <a:prstGeom prst="rect">
            <a:avLst/>
          </a:prstGeom>
        </p:spPr>
      </p:pic>
      <p:pic>
        <p:nvPicPr>
          <p:cNvPr id="7" name="Afbeelding 6" descr="1970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850" y="5517232"/>
            <a:ext cx="1333150" cy="13407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opwarmingsquiz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5400" dirty="0" smtClean="0"/>
              <a:t>Na de vraag, mag u het antwoord in de groep smijten</a:t>
            </a:r>
          </a:p>
          <a:p>
            <a:r>
              <a:rPr lang="nl-BE" sz="5400" dirty="0" smtClean="0"/>
              <a:t>Het antwoord komt dan naar voren en …</a:t>
            </a:r>
            <a:endParaRPr lang="nl-BE" sz="54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25112"/>
          </a:xfrm>
        </p:spPr>
        <p:txBody>
          <a:bodyPr/>
          <a:lstStyle/>
          <a:p>
            <a:pPr algn="ctr"/>
            <a:r>
              <a:rPr lang="nl-BE" dirty="0" smtClean="0"/>
              <a:t>IEDEREEN DIE ZOPAS IETS KREEG, MOET DIT “AANDOEN” TIJDENS HET HOOFDGERECHT, ANDERS WORDT HIJ NIET BEDIEND !!!!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663352"/>
          </a:xfrm>
        </p:spPr>
        <p:txBody>
          <a:bodyPr/>
          <a:lstStyle/>
          <a:p>
            <a:r>
              <a:rPr lang="nl-BE" dirty="0" smtClean="0"/>
              <a:t>.</a:t>
            </a:r>
          </a:p>
          <a:p>
            <a:endParaRPr lang="nl-BE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BE" dirty="0" smtClean="0"/>
              <a:t>KAMPIOENENFEEST 2010 IJZERTOERISTEN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800" dirty="0" smtClean="0"/>
              <a:t>QUIZ</a:t>
            </a:r>
            <a:endParaRPr lang="nl-BE" sz="48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797152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 CATEGORIEËN VRAGEN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600" dirty="0" smtClean="0"/>
              <a:t>SPORT IN ONS GEBOORTEJAAR 1970</a:t>
            </a:r>
          </a:p>
          <a:p>
            <a:r>
              <a:rPr lang="nl-BE" sz="3600" dirty="0" smtClean="0"/>
              <a:t>GESCHIEDENIS IJZERTOERISTEN</a:t>
            </a:r>
          </a:p>
          <a:p>
            <a:r>
              <a:rPr lang="nl-BE" sz="3600" dirty="0" smtClean="0"/>
              <a:t>SPORT</a:t>
            </a:r>
          </a:p>
          <a:p>
            <a:r>
              <a:rPr lang="nl-BE" sz="3600" dirty="0" smtClean="0"/>
              <a:t>ALGEMEEN</a:t>
            </a:r>
          </a:p>
          <a:p>
            <a:r>
              <a:rPr lang="nl-BE" sz="3600" dirty="0" smtClean="0"/>
              <a:t>IJZERTOERISTEN DIT JAAR</a:t>
            </a:r>
            <a:endParaRPr lang="nl-BE" sz="36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CATEGORIE 1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8000" dirty="0" smtClean="0"/>
              <a:t>SPORT IN ONS GEBOORTEJAAR</a:t>
            </a:r>
            <a:r>
              <a:rPr lang="nl-BE" sz="9600" dirty="0" smtClean="0"/>
              <a:t>1970</a:t>
            </a:r>
            <a:endParaRPr lang="nl-BE" sz="96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1. WIE WON DE RONDE VAN VLAANDEREN IN 1970?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EDDY MERCKX</a:t>
            </a:r>
          </a:p>
          <a:p>
            <a:r>
              <a:rPr lang="nl-BE" sz="4400" dirty="0" smtClean="0"/>
              <a:t>B : ERIC LEMAN</a:t>
            </a:r>
          </a:p>
          <a:p>
            <a:r>
              <a:rPr lang="nl-BE" sz="4400" dirty="0" smtClean="0"/>
              <a:t>C : WALTER GODEFROOT</a:t>
            </a:r>
          </a:p>
          <a:p>
            <a:r>
              <a:rPr lang="nl-BE" sz="4400" dirty="0" smtClean="0"/>
              <a:t>D : JEAN PIERRE MONSERE</a:t>
            </a:r>
            <a:endParaRPr lang="nl-BE" sz="44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2. WIE WON DE TOUR DE FRANCE IN 1970?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EDDY MERCKX</a:t>
            </a:r>
          </a:p>
          <a:p>
            <a:r>
              <a:rPr lang="nl-BE" sz="4400" dirty="0" smtClean="0"/>
              <a:t>B : LUIS OCANA</a:t>
            </a:r>
          </a:p>
          <a:p>
            <a:r>
              <a:rPr lang="nl-BE" sz="4400" dirty="0" smtClean="0"/>
              <a:t>C : BERNARD THEVENET</a:t>
            </a:r>
          </a:p>
          <a:p>
            <a:r>
              <a:rPr lang="nl-BE" sz="4400" dirty="0" smtClean="0"/>
              <a:t>D : JAN JANSSEN</a:t>
            </a:r>
            <a:endParaRPr lang="nl-BE" sz="44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3. WELK LAND WERD WERELD-KAMPIOEN VOETBAL IN 1970?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r>
              <a:rPr lang="nl-BE" sz="4400" dirty="0" smtClean="0"/>
              <a:t>A: ENGELAND</a:t>
            </a:r>
          </a:p>
          <a:p>
            <a:r>
              <a:rPr lang="nl-BE" sz="4400" dirty="0" smtClean="0"/>
              <a:t>B : ITALIE</a:t>
            </a:r>
          </a:p>
          <a:p>
            <a:r>
              <a:rPr lang="nl-BE" sz="4400" dirty="0" smtClean="0"/>
              <a:t>C : WEST-DUITSLAND</a:t>
            </a:r>
          </a:p>
          <a:p>
            <a:r>
              <a:rPr lang="nl-BE" sz="4400" dirty="0" smtClean="0"/>
              <a:t>D : BRAZILIE</a:t>
            </a:r>
          </a:p>
          <a:p>
            <a:endParaRPr lang="nl-BE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4. WIE WERD WERELDKAMPIOEN WIELRENNEN IN 1970?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FELICE GIMONDI</a:t>
            </a:r>
          </a:p>
          <a:p>
            <a:r>
              <a:rPr lang="nl-BE" sz="4400" dirty="0" smtClean="0"/>
              <a:t>B : EDDY MERCKX</a:t>
            </a:r>
          </a:p>
          <a:p>
            <a:r>
              <a:rPr lang="nl-BE" sz="4400" dirty="0" smtClean="0"/>
              <a:t>C : JEMPI MONSERE</a:t>
            </a:r>
          </a:p>
          <a:p>
            <a:r>
              <a:rPr lang="nl-BE" sz="4400" dirty="0" smtClean="0"/>
              <a:t>D : LUIS OCANA</a:t>
            </a:r>
            <a:endParaRPr lang="nl-BE" sz="44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5. WIE VAN DEZE 4 WERD    GEBOREN IN 1970?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LANCE ARMSTRONG</a:t>
            </a:r>
          </a:p>
          <a:p>
            <a:r>
              <a:rPr lang="nl-BE" sz="4400" dirty="0" smtClean="0"/>
              <a:t>B : PETER VAN PETEGEM</a:t>
            </a:r>
          </a:p>
          <a:p>
            <a:r>
              <a:rPr lang="nl-BE" sz="4400" dirty="0" smtClean="0"/>
              <a:t>C : HELMUT LOTTI</a:t>
            </a:r>
          </a:p>
          <a:p>
            <a:r>
              <a:rPr lang="nl-BE" sz="4400" dirty="0" smtClean="0"/>
              <a:t>D : JOHAN MUSSEEUW</a:t>
            </a:r>
            <a:endParaRPr lang="nl-BE" sz="44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CATEGORIE 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GESCHIEDENIS IJZERTOERISTEN</a:t>
            </a:r>
            <a:endParaRPr lang="nl-BE" sz="66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00976"/>
          </a:xfrm>
        </p:spPr>
        <p:txBody>
          <a:bodyPr>
            <a:normAutofit/>
          </a:bodyPr>
          <a:lstStyle/>
          <a:p>
            <a:pPr algn="ctr"/>
            <a:r>
              <a:rPr lang="nl-BE" dirty="0" smtClean="0"/>
              <a:t>WELK CLUBLID KREEG EEN OPLEIDING VAN CULINAIR RECENSENT?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167408"/>
          </a:xfrm>
        </p:spPr>
        <p:txBody>
          <a:bodyPr/>
          <a:lstStyle/>
          <a:p>
            <a:r>
              <a:rPr lang="nl-BE" dirty="0" smtClean="0"/>
              <a:t>???</a:t>
            </a:r>
            <a:endParaRPr lang="nl-BE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6. ONDER WELKE NAAM WERD ONZE CLUB IN 1970 OPGERICHT?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A: IJZERCYCLISTEN</a:t>
            </a:r>
          </a:p>
          <a:p>
            <a:r>
              <a:rPr lang="nl-BE" sz="4400" dirty="0" smtClean="0"/>
              <a:t>B: FRONTCYCLISTEN</a:t>
            </a:r>
          </a:p>
          <a:p>
            <a:r>
              <a:rPr lang="nl-BE" sz="4400" dirty="0" smtClean="0"/>
              <a:t>C: FRONTOERISTEN</a:t>
            </a:r>
          </a:p>
          <a:p>
            <a:r>
              <a:rPr lang="nl-BE" sz="4400" dirty="0" smtClean="0"/>
              <a:t>D: IJZERTOERISTEN</a:t>
            </a:r>
            <a:endParaRPr lang="nl-BE" sz="44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/>
          <a:lstStyle/>
          <a:p>
            <a:r>
              <a:rPr lang="nl-BE" dirty="0" smtClean="0"/>
              <a:t>7. WAT WAS DE GEMIDDELDE SNELHEID IN 1970?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A: 15 KM/U</a:t>
            </a:r>
          </a:p>
          <a:p>
            <a:r>
              <a:rPr lang="nl-BE" sz="4400" dirty="0" smtClean="0"/>
              <a:t>B : 18 KM/U</a:t>
            </a:r>
          </a:p>
          <a:p>
            <a:r>
              <a:rPr lang="nl-BE" sz="4400" dirty="0" smtClean="0"/>
              <a:t>C : 20 KM/U</a:t>
            </a:r>
          </a:p>
          <a:p>
            <a:r>
              <a:rPr lang="nl-BE" sz="4400" dirty="0" smtClean="0"/>
              <a:t>D : 22 KM/U</a:t>
            </a:r>
            <a:endParaRPr lang="nl-BE" sz="44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/>
          </a:bodyPr>
          <a:lstStyle/>
          <a:p>
            <a:r>
              <a:rPr lang="nl-BE" dirty="0" smtClean="0"/>
              <a:t>8. IN WELK JAAR WERD DEZE FOTO GENOMEN? 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2001</a:t>
            </a:r>
          </a:p>
          <a:p>
            <a:r>
              <a:rPr lang="nl-BE" sz="4400" dirty="0" smtClean="0"/>
              <a:t>B : 2003</a:t>
            </a:r>
          </a:p>
          <a:p>
            <a:r>
              <a:rPr lang="nl-BE" sz="4400" dirty="0" smtClean="0"/>
              <a:t>C : 2005</a:t>
            </a:r>
          </a:p>
          <a:p>
            <a:r>
              <a:rPr lang="nl-BE" sz="4400" dirty="0" smtClean="0"/>
              <a:t>D : 2007</a:t>
            </a:r>
            <a:endParaRPr lang="nl-BE" sz="4400" dirty="0"/>
          </a:p>
        </p:txBody>
      </p:sp>
      <p:pic>
        <p:nvPicPr>
          <p:cNvPr id="7" name="Afbeelding 6" descr="2005DSC01410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924944"/>
            <a:ext cx="3744416" cy="2808312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0480" y="1484784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2824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9. WELKE WIELRENNER WAS AANWEZIG BIJ HET EERSTE BAL VAN DE IJZERTOERISTEN IN 1974?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A: ALAIN DESAEVER</a:t>
            </a:r>
          </a:p>
          <a:p>
            <a:r>
              <a:rPr lang="nl-BE" sz="4400" dirty="0" smtClean="0"/>
              <a:t>B: FREDDY MAERTENS</a:t>
            </a:r>
          </a:p>
          <a:p>
            <a:r>
              <a:rPr lang="nl-BE" sz="4400" dirty="0" smtClean="0"/>
              <a:t>C: MICHEL POLLENTIER</a:t>
            </a:r>
          </a:p>
          <a:p>
            <a:r>
              <a:rPr lang="nl-BE" sz="4400" dirty="0" smtClean="0"/>
              <a:t>D: EDDY MERCKX</a:t>
            </a:r>
            <a:endParaRPr lang="nl-BE" sz="44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2824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10 : IN DE JAREN 70 WAREN WE VERBROEDERD MET EEN CLUB UIT WELKE STAD?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A: DADIZELE</a:t>
            </a:r>
          </a:p>
          <a:p>
            <a:r>
              <a:rPr lang="nl-BE" sz="4400" dirty="0" smtClean="0"/>
              <a:t>B: ZWEVEZELE</a:t>
            </a:r>
          </a:p>
          <a:p>
            <a:r>
              <a:rPr lang="nl-BE" sz="4400" dirty="0" smtClean="0"/>
              <a:t>C: HERZELE</a:t>
            </a:r>
          </a:p>
          <a:p>
            <a:r>
              <a:rPr lang="nl-BE" sz="4400" dirty="0" smtClean="0"/>
              <a:t>D: ZELE</a:t>
            </a:r>
            <a:endParaRPr lang="nl-BE" sz="44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CATEGORIE 3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9600" dirty="0" smtClean="0"/>
              <a:t>SPORT</a:t>
            </a:r>
            <a:endParaRPr lang="nl-BE" sz="96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2824"/>
          </a:xfrm>
        </p:spPr>
        <p:txBody>
          <a:bodyPr/>
          <a:lstStyle/>
          <a:p>
            <a:r>
              <a:rPr lang="nl-BE" dirty="0" smtClean="0"/>
              <a:t>11. WIE WON DIT JAAR TOURRIT IN BRUSSEL?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PETTACHI</a:t>
            </a:r>
          </a:p>
          <a:p>
            <a:r>
              <a:rPr lang="nl-BE" sz="4400" dirty="0" smtClean="0"/>
              <a:t>B : CAVENDISCH</a:t>
            </a:r>
          </a:p>
          <a:p>
            <a:r>
              <a:rPr lang="nl-BE" sz="4400" dirty="0" smtClean="0"/>
              <a:t>C : HUSHOVD</a:t>
            </a:r>
          </a:p>
          <a:p>
            <a:r>
              <a:rPr lang="nl-BE" sz="4400" dirty="0" smtClean="0"/>
              <a:t>D : STEEGMANS</a:t>
            </a:r>
            <a:endParaRPr lang="nl-BE" sz="44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12. IN WELK JAAR WERD DE EERSTE TOUR DE FRANCE GEHOUDEN?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/>
          <a:lstStyle/>
          <a:p>
            <a:r>
              <a:rPr lang="nl-BE" sz="4400" dirty="0" smtClean="0"/>
              <a:t>A : 1899</a:t>
            </a:r>
          </a:p>
          <a:p>
            <a:r>
              <a:rPr lang="nl-BE" sz="4400" dirty="0" smtClean="0"/>
              <a:t>B : 1901</a:t>
            </a:r>
          </a:p>
          <a:p>
            <a:r>
              <a:rPr lang="nl-BE" sz="4400" dirty="0" smtClean="0"/>
              <a:t>C : 1903</a:t>
            </a:r>
          </a:p>
          <a:p>
            <a:r>
              <a:rPr lang="nl-BE" sz="4400" dirty="0" smtClean="0"/>
              <a:t>D : 1907</a:t>
            </a:r>
            <a:endParaRPr lang="nl-BE" sz="44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13. HOEVEEL OVERWINNINGEN BEHAALD EDDY MERCKX IN ZIJN CARRIERRE?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325</a:t>
            </a:r>
          </a:p>
          <a:p>
            <a:r>
              <a:rPr lang="nl-BE" sz="4400" dirty="0" smtClean="0"/>
              <a:t>B : 425</a:t>
            </a:r>
          </a:p>
          <a:p>
            <a:r>
              <a:rPr lang="nl-BE" sz="4400" dirty="0" smtClean="0"/>
              <a:t>C : 525</a:t>
            </a:r>
          </a:p>
          <a:p>
            <a:r>
              <a:rPr lang="nl-BE" sz="4400" dirty="0" smtClean="0"/>
              <a:t>D : 625</a:t>
            </a:r>
            <a:endParaRPr lang="nl-BE" sz="44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14. VAN WIE IS EDSON ORANTES DI NASCIMENTO DE ECHTE NAAM?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r>
              <a:rPr lang="nl-BE" sz="4400" dirty="0" smtClean="0"/>
              <a:t>A : MESSI</a:t>
            </a:r>
          </a:p>
          <a:p>
            <a:r>
              <a:rPr lang="nl-BE" sz="4400" dirty="0" smtClean="0"/>
              <a:t>B : RONALDO</a:t>
            </a:r>
          </a:p>
          <a:p>
            <a:r>
              <a:rPr lang="nl-BE" sz="4400" dirty="0" smtClean="0"/>
              <a:t>C : PELE</a:t>
            </a:r>
          </a:p>
          <a:p>
            <a:r>
              <a:rPr lang="nl-BE" sz="4400" dirty="0" smtClean="0"/>
              <a:t>D : RONALDINHO</a:t>
            </a:r>
            <a:endParaRPr lang="nl-BE" sz="44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37080"/>
          </a:xfrm>
        </p:spPr>
        <p:txBody>
          <a:bodyPr/>
          <a:lstStyle/>
          <a:p>
            <a:pPr algn="ctr"/>
            <a:r>
              <a:rPr lang="nl-BE" dirty="0" smtClean="0"/>
              <a:t>TIP : </a:t>
            </a:r>
            <a:br>
              <a:rPr lang="nl-BE" dirty="0" smtClean="0"/>
            </a:br>
            <a:r>
              <a:rPr lang="nl-BE" dirty="0" smtClean="0"/>
              <a:t>WELK LID BESTELDE EEN VUVUZELA DRANKJE? EN GENIET HET MEEST VAN EEN GOEDE MAALTIJD?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663352"/>
          </a:xfrm>
        </p:spPr>
        <p:txBody>
          <a:bodyPr/>
          <a:lstStyle/>
          <a:p>
            <a:r>
              <a:rPr lang="nl-BE" dirty="0" smtClean="0"/>
              <a:t>??</a:t>
            </a:r>
            <a:endParaRPr lang="nl-BE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5229200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15 : WIE SCOORDE HET WINNENDE DOELPUNT IN DE WK FINALE IN ZUID AFRIKA EN MET WELKE BAL?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99656"/>
          </a:xfrm>
        </p:spPr>
        <p:txBody>
          <a:bodyPr>
            <a:normAutofit/>
          </a:bodyPr>
          <a:lstStyle/>
          <a:p>
            <a:r>
              <a:rPr lang="nl-BE" sz="4000" dirty="0" smtClean="0"/>
              <a:t>A : XAVI MET DE VUVUZELA</a:t>
            </a:r>
          </a:p>
          <a:p>
            <a:r>
              <a:rPr lang="nl-BE" sz="4000" dirty="0" smtClean="0"/>
              <a:t>B : TORRES MET DE JUBELENA</a:t>
            </a:r>
          </a:p>
          <a:p>
            <a:r>
              <a:rPr lang="nl-BE" sz="4000" dirty="0" smtClean="0"/>
              <a:t>C : VILLA MET DE JULIANA</a:t>
            </a:r>
          </a:p>
          <a:p>
            <a:r>
              <a:rPr lang="nl-BE" sz="4000" dirty="0" smtClean="0"/>
              <a:t>D : INIESTA MET DE JABULANI</a:t>
            </a:r>
            <a:endParaRPr lang="nl-BE" sz="40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5038" y="5733256"/>
            <a:ext cx="1118354" cy="11247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CATEGORIE 4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9600" dirty="0" smtClean="0"/>
              <a:t>ALGEMEEN</a:t>
            </a:r>
            <a:endParaRPr lang="nl-BE" sz="96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797152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16. WIE WERD DIT JAAR GEEN 70 JAAR?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JEAN LUC DEHAENE</a:t>
            </a:r>
          </a:p>
          <a:p>
            <a:r>
              <a:rPr lang="nl-BE" sz="4400" dirty="0" smtClean="0"/>
              <a:t>B : EDDY MERCKX</a:t>
            </a:r>
          </a:p>
          <a:p>
            <a:r>
              <a:rPr lang="nl-BE" sz="4400" dirty="0" smtClean="0"/>
              <a:t>C : WILL TURA</a:t>
            </a:r>
          </a:p>
          <a:p>
            <a:r>
              <a:rPr lang="nl-BE" sz="4400" dirty="0" smtClean="0"/>
              <a:t>D : </a:t>
            </a:r>
            <a:r>
              <a:rPr lang="nl-BE" sz="4400" dirty="0" smtClean="0"/>
              <a:t>PELE</a:t>
            </a:r>
            <a:endParaRPr lang="nl-BE" sz="44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/>
          <a:lstStyle/>
          <a:p>
            <a:r>
              <a:rPr lang="nl-BE" dirty="0" smtClean="0"/>
              <a:t>17 : IN WELK TIJDSCHRIFT VERSCHEEN DEZE FOTO?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TRENDS</a:t>
            </a:r>
          </a:p>
          <a:p>
            <a:r>
              <a:rPr lang="nl-BE" sz="4400" dirty="0" smtClean="0"/>
              <a:t>B : GRANDE</a:t>
            </a:r>
          </a:p>
          <a:p>
            <a:r>
              <a:rPr lang="nl-BE" sz="3200" dirty="0" smtClean="0"/>
              <a:t>C:</a:t>
            </a:r>
            <a:r>
              <a:rPr lang="nl-BE" sz="2800" dirty="0" smtClean="0"/>
              <a:t>SPORT-MAGAZINE</a:t>
            </a:r>
          </a:p>
          <a:p>
            <a:r>
              <a:rPr lang="nl-BE" sz="4400" dirty="0" smtClean="0"/>
              <a:t>D:HUMO</a:t>
            </a:r>
            <a:endParaRPr lang="nl-BE" sz="4400" dirty="0"/>
          </a:p>
        </p:txBody>
      </p:sp>
      <p:pic>
        <p:nvPicPr>
          <p:cNvPr id="4" name="Afbeelding 3" descr="gra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708920"/>
            <a:ext cx="4644008" cy="3259221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18. HOE HETEN SAMSON EN GERT IN WALLONIE?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A: FRED ET SAMSON</a:t>
            </a:r>
          </a:p>
          <a:p>
            <a:r>
              <a:rPr lang="nl-BE" sz="4400" dirty="0" smtClean="0"/>
              <a:t>B : ELIO ET BART</a:t>
            </a:r>
          </a:p>
          <a:p>
            <a:r>
              <a:rPr lang="nl-BE" sz="4400" dirty="0" smtClean="0"/>
              <a:t>C : SAMSON ET DELILAH</a:t>
            </a:r>
          </a:p>
          <a:p>
            <a:r>
              <a:rPr lang="nl-BE" sz="4400" dirty="0" smtClean="0"/>
              <a:t>D : JEAN ET SAMSON</a:t>
            </a:r>
            <a:endParaRPr lang="nl-BE" sz="4400" dirty="0"/>
          </a:p>
        </p:txBody>
      </p:sp>
      <p:pic>
        <p:nvPicPr>
          <p:cNvPr id="4" name="Afbeelding 3" descr="fred_sam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4188" y="1412776"/>
            <a:ext cx="2700300" cy="1800200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19. HOEVEEL BOLLEN HEEFT HET ATOMIUM?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7</a:t>
            </a:r>
          </a:p>
          <a:p>
            <a:r>
              <a:rPr lang="nl-BE" sz="4400" dirty="0" smtClean="0"/>
              <a:t>B : 8</a:t>
            </a:r>
          </a:p>
          <a:p>
            <a:r>
              <a:rPr lang="nl-BE" sz="4400" dirty="0" smtClean="0"/>
              <a:t>C : 9</a:t>
            </a:r>
          </a:p>
          <a:p>
            <a:r>
              <a:rPr lang="nl-BE" sz="4400" dirty="0" smtClean="0"/>
              <a:t>D : 10</a:t>
            </a:r>
            <a:endParaRPr lang="nl-BE" sz="44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/>
          <a:lstStyle/>
          <a:p>
            <a:r>
              <a:rPr lang="nl-BE" dirty="0" smtClean="0"/>
              <a:t>20. WAT IS DE ECHTE NAAM VAN “GILI”?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A: FREDDY DEVADDER</a:t>
            </a:r>
          </a:p>
          <a:p>
            <a:r>
              <a:rPr lang="nl-BE" sz="4400" dirty="0" smtClean="0"/>
              <a:t>B : WOUTER DEPREZ</a:t>
            </a:r>
          </a:p>
          <a:p>
            <a:r>
              <a:rPr lang="nl-BE" sz="4400" dirty="0" smtClean="0"/>
              <a:t>C : LIEVEN GHEYSEN</a:t>
            </a:r>
          </a:p>
          <a:p>
            <a:r>
              <a:rPr lang="nl-BE" sz="4400" dirty="0" smtClean="0"/>
              <a:t>D : BART VANNESTE</a:t>
            </a:r>
            <a:endParaRPr lang="nl-BE" sz="44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CATEGORIE 5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7200" dirty="0" smtClean="0"/>
              <a:t>IJZERTOERISTEN DIT JAAR</a:t>
            </a:r>
            <a:endParaRPr lang="nl-BE" sz="72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797152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21 : WAAR WERD DEZE FOTO GENOMEN?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TORHOUT</a:t>
            </a:r>
          </a:p>
          <a:p>
            <a:r>
              <a:rPr lang="nl-BE" sz="4400" dirty="0" smtClean="0"/>
              <a:t>B : KOEKELARE</a:t>
            </a:r>
          </a:p>
          <a:p>
            <a:r>
              <a:rPr lang="nl-BE" sz="4400" dirty="0" smtClean="0"/>
              <a:t>C : ROESELARE</a:t>
            </a:r>
          </a:p>
          <a:p>
            <a:r>
              <a:rPr lang="nl-BE" sz="4400" dirty="0" smtClean="0"/>
              <a:t>D : DIKSMUIDE</a:t>
            </a:r>
            <a:endParaRPr lang="nl-BE" sz="4400" dirty="0"/>
          </a:p>
        </p:txBody>
      </p:sp>
      <p:pic>
        <p:nvPicPr>
          <p:cNvPr id="4" name="Afbeelding 3" descr="bowling 2010 (29)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636912"/>
            <a:ext cx="3948739" cy="2952328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5699289"/>
            <a:ext cx="1152128" cy="115871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/>
          <a:lstStyle/>
          <a:p>
            <a:r>
              <a:rPr lang="nl-BE" dirty="0" smtClean="0"/>
              <a:t>22. HOE HEET DIT CAFE?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r>
              <a:rPr lang="nl-BE" sz="4000" dirty="0" smtClean="0"/>
              <a:t>A : IN DE NACHTEGAAL</a:t>
            </a:r>
          </a:p>
          <a:p>
            <a:r>
              <a:rPr lang="nl-BE" sz="4000" dirty="0" smtClean="0"/>
              <a:t>B : ROCHARDUSHOF</a:t>
            </a:r>
          </a:p>
          <a:p>
            <a:r>
              <a:rPr lang="nl-BE" sz="4000" dirty="0" smtClean="0"/>
              <a:t>C : BAZIEL</a:t>
            </a:r>
          </a:p>
          <a:p>
            <a:r>
              <a:rPr lang="nl-BE" sz="4000" dirty="0" smtClean="0"/>
              <a:t>D : HET OVENHUIS</a:t>
            </a:r>
            <a:endParaRPr lang="nl-BE" sz="4000" dirty="0"/>
          </a:p>
        </p:txBody>
      </p:sp>
      <p:pic>
        <p:nvPicPr>
          <p:cNvPr id="1026" name="Picture 2" descr="20100508 frontieren (9) (Small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429000"/>
            <a:ext cx="3598007" cy="24020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MARCUS </a:t>
            </a:r>
            <a:endParaRPr lang="nl-BE" dirty="0"/>
          </a:p>
        </p:txBody>
      </p:sp>
      <p:pic>
        <p:nvPicPr>
          <p:cNvPr id="5" name="Afbeelding 4" descr="2010 07 retie (4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2304256" cy="3456384"/>
          </a:xfrm>
          <a:prstGeom prst="rect">
            <a:avLst/>
          </a:prstGeom>
        </p:spPr>
      </p:pic>
      <p:pic>
        <p:nvPicPr>
          <p:cNvPr id="8" name="Tijdelijke aanduiding voor inhoud 7" descr="2010 retie (40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76056" y="3609464"/>
            <a:ext cx="3903905" cy="2915880"/>
          </a:xfrm>
        </p:spPr>
      </p:pic>
      <p:pic>
        <p:nvPicPr>
          <p:cNvPr id="9" name="Afbeelding 8" descr="2010 07 retie (2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1552" y="260648"/>
            <a:ext cx="3888432" cy="2592288"/>
          </a:xfrm>
          <a:prstGeom prst="rect">
            <a:avLst/>
          </a:prstGeom>
        </p:spPr>
      </p:pic>
      <p:pic>
        <p:nvPicPr>
          <p:cNvPr id="6" name="Afbeelding 5" descr="1970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5229200"/>
            <a:ext cx="1413520" cy="1421597"/>
          </a:xfrm>
          <a:prstGeom prst="rect">
            <a:avLst/>
          </a:prstGeom>
        </p:spPr>
      </p:pic>
      <p:pic>
        <p:nvPicPr>
          <p:cNvPr id="7" name="Afbeelding 6" descr="VUVUZELAA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908720"/>
            <a:ext cx="2183355" cy="152476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23. WAAR STAAT DEZE KERK?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4400" dirty="0" smtClean="0"/>
              <a:t>A : LOKER</a:t>
            </a:r>
          </a:p>
          <a:p>
            <a:r>
              <a:rPr lang="nl-BE" sz="4400" dirty="0" smtClean="0"/>
              <a:t>B : WESTOUTER</a:t>
            </a:r>
          </a:p>
          <a:p>
            <a:r>
              <a:rPr lang="nl-BE" sz="4400" dirty="0" smtClean="0"/>
              <a:t>C : DRANOUTER</a:t>
            </a:r>
          </a:p>
          <a:p>
            <a:r>
              <a:rPr lang="nl-BE" sz="4400" dirty="0" smtClean="0"/>
              <a:t>D : NIEUWKERKE</a:t>
            </a:r>
            <a:endParaRPr lang="nl-BE" sz="4400" dirty="0"/>
          </a:p>
        </p:txBody>
      </p:sp>
      <p:pic>
        <p:nvPicPr>
          <p:cNvPr id="4" name="Afbeelding 3" descr="wandeling 2010 (23)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19" y="1916832"/>
            <a:ext cx="2928325" cy="4392488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24. AAN WIE BEHOREN DEZE VOETEN TOE?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 smtClean="0"/>
              <a:t>A : MARC, PAUL, CARINE</a:t>
            </a:r>
          </a:p>
          <a:p>
            <a:r>
              <a:rPr lang="nl-BE" sz="3200" dirty="0" smtClean="0"/>
              <a:t>B : MARCEL, JOHAN, GEORGETTE</a:t>
            </a:r>
          </a:p>
          <a:p>
            <a:r>
              <a:rPr lang="nl-BE" sz="3200" dirty="0" smtClean="0"/>
              <a:t>C : KRIS, LOUIS, SASKIA</a:t>
            </a:r>
          </a:p>
          <a:p>
            <a:r>
              <a:rPr lang="nl-BE" sz="3200" dirty="0" smtClean="0"/>
              <a:t>D : JEAN, KRIS, LILIANE</a:t>
            </a:r>
            <a:endParaRPr lang="nl-BE" sz="3200" dirty="0"/>
          </a:p>
        </p:txBody>
      </p:sp>
      <p:pic>
        <p:nvPicPr>
          <p:cNvPr id="6" name="Afbeelding 5" descr="wandeling 2010 (27)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149080"/>
            <a:ext cx="3923928" cy="2615952"/>
          </a:xfrm>
          <a:prstGeom prst="rect">
            <a:avLst/>
          </a:prstGeom>
        </p:spPr>
      </p:pic>
      <p:pic>
        <p:nvPicPr>
          <p:cNvPr id="7" name="Afbeelding 6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25. WIENS HESPEN ZIJN DIT?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4400" dirty="0" smtClean="0"/>
              <a:t>A: MARCEL</a:t>
            </a:r>
          </a:p>
          <a:p>
            <a:r>
              <a:rPr lang="nl-BE" sz="4400" dirty="0" smtClean="0"/>
              <a:t>B: PAUL</a:t>
            </a:r>
          </a:p>
          <a:p>
            <a:r>
              <a:rPr lang="nl-BE" sz="4400" dirty="0" smtClean="0"/>
              <a:t>C: KRIS</a:t>
            </a:r>
          </a:p>
          <a:p>
            <a:r>
              <a:rPr lang="nl-BE" sz="4400" dirty="0" smtClean="0"/>
              <a:t>D: LOUIS</a:t>
            </a:r>
            <a:endParaRPr lang="nl-BE" sz="4400" dirty="0"/>
          </a:p>
        </p:txBody>
      </p:sp>
      <p:pic>
        <p:nvPicPr>
          <p:cNvPr id="5" name="Afbeelding 4" descr="2010 retie (60)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3592" y="2697480"/>
            <a:ext cx="5312390" cy="3971880"/>
          </a:xfrm>
          <a:prstGeom prst="rect">
            <a:avLst/>
          </a:prstGeom>
        </p:spPr>
      </p:pic>
      <p:pic>
        <p:nvPicPr>
          <p:cNvPr id="6" name="Afbeelding 5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SCHIFTINGSVRAAG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4400" dirty="0" smtClean="0"/>
              <a:t>HOEVEEL KILOMETERS REDEN ONZE KAMPIOENEN JEAN EN SASKIA DIT JAAR BIJ DE IJZERTOERISTEN?</a:t>
            </a:r>
            <a:endParaRPr lang="nl-BE" sz="4400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301208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OPLOSSINGEN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…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5229200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1. WIE WON DE RONDE VAN VLAANDEREN IN 1970?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>
            <a:normAutofit/>
          </a:bodyPr>
          <a:lstStyle/>
          <a:p>
            <a:r>
              <a:rPr lang="nl-BE" sz="4400" dirty="0" smtClean="0"/>
              <a:t>B : ERIC LEMAN</a:t>
            </a:r>
            <a:endParaRPr lang="nl-BE" sz="4400" dirty="0"/>
          </a:p>
        </p:txBody>
      </p:sp>
      <p:pic>
        <p:nvPicPr>
          <p:cNvPr id="4" name="Afbeelding 3" descr="ERIC LE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348880"/>
            <a:ext cx="2880320" cy="4238520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2. WIE WON DE TOUR DE FRANCE IN 1970?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EDDY MERCKX</a:t>
            </a:r>
            <a:endParaRPr lang="nl-BE" sz="4400" dirty="0"/>
          </a:p>
        </p:txBody>
      </p:sp>
      <p:pic>
        <p:nvPicPr>
          <p:cNvPr id="4" name="Afbeelding 3" descr="merckxma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839080"/>
            <a:ext cx="3779887" cy="3831844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/>
          <a:lstStyle/>
          <a:p>
            <a:r>
              <a:rPr lang="nl-BE" dirty="0" smtClean="0"/>
              <a:t>3. WELK LAND WERD WERELD-KAMPIOEN VOETBAL IN 1970?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r>
              <a:rPr lang="nl-BE" sz="4400" dirty="0" smtClean="0"/>
              <a:t>D : BRAZILIE</a:t>
            </a:r>
            <a:endParaRPr lang="nl-BE" sz="4400" dirty="0"/>
          </a:p>
        </p:txBody>
      </p:sp>
      <p:pic>
        <p:nvPicPr>
          <p:cNvPr id="4" name="Afbeelding 3" descr="pe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396375"/>
            <a:ext cx="3488556" cy="4156577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36403"/>
            <a:ext cx="1413520" cy="1421597"/>
          </a:xfrm>
          <a:prstGeom prst="rect">
            <a:avLst/>
          </a:prstGeom>
        </p:spPr>
      </p:pic>
      <p:pic>
        <p:nvPicPr>
          <p:cNvPr id="6" name="Afbeelding 5" descr="brazili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284984"/>
            <a:ext cx="2857500" cy="1905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4. WIE WERD WERELDKAMPIOEN WIELRENNEN IN 1970?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r>
              <a:rPr lang="nl-BE" sz="4400" dirty="0" smtClean="0"/>
              <a:t>C : JEMPI MONSERE</a:t>
            </a:r>
            <a:endParaRPr lang="nl-BE" sz="4400" dirty="0"/>
          </a:p>
        </p:txBody>
      </p:sp>
      <p:pic>
        <p:nvPicPr>
          <p:cNvPr id="4" name="Afbeelding 3" descr="jem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585515"/>
            <a:ext cx="2906632" cy="4054541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/>
          <a:lstStyle/>
          <a:p>
            <a:r>
              <a:rPr lang="nl-BE" dirty="0" smtClean="0"/>
              <a:t>5. WIE VAN DEZE 4 WERD    GEBOREN IN 1970?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>
            <a:normAutofit/>
          </a:bodyPr>
          <a:lstStyle/>
          <a:p>
            <a:r>
              <a:rPr lang="nl-BE" sz="4400" dirty="0" smtClean="0"/>
              <a:t>B : PETER VAN PETEGEM</a:t>
            </a:r>
            <a:endParaRPr lang="nl-BE" sz="4400" dirty="0"/>
          </a:p>
        </p:txBody>
      </p:sp>
      <p:pic>
        <p:nvPicPr>
          <p:cNvPr id="4" name="Afbeelding 3" descr="omloop 2010 (5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7997" y="3356992"/>
            <a:ext cx="4379979" cy="3284984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57160"/>
          </a:xfrm>
        </p:spPr>
        <p:txBody>
          <a:bodyPr/>
          <a:lstStyle/>
          <a:p>
            <a:pPr algn="ctr"/>
            <a:r>
              <a:rPr lang="nl-BE" dirty="0" smtClean="0"/>
              <a:t>WELKE AMAZONE REED DIT JAAR AL ONZE “BERGEN” ZONDER VOET AAN DE GROND TE MOETEN ZETTEN? (IN TEGENSTELLING TOT ENKELE VAN ONZE MANNEN)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663352"/>
          </a:xfrm>
        </p:spPr>
        <p:txBody>
          <a:bodyPr/>
          <a:lstStyle/>
          <a:p>
            <a:r>
              <a:rPr lang="nl-BE" dirty="0" smtClean="0"/>
              <a:t>??</a:t>
            </a:r>
            <a:endParaRPr lang="nl-BE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301208"/>
            <a:ext cx="1413520" cy="1421597"/>
          </a:xfrm>
          <a:prstGeom prst="rect">
            <a:avLst/>
          </a:prstGeom>
        </p:spPr>
      </p:pic>
      <p:pic>
        <p:nvPicPr>
          <p:cNvPr id="5" name="Afbeelding 4" descr="bolletjestru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5517232"/>
            <a:ext cx="1093831" cy="11967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6. ONDER WELKE NAAM WERD ONZE CLUB IN 1970 OPGERICHT?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885064"/>
          </a:xfrm>
        </p:spPr>
        <p:txBody>
          <a:bodyPr>
            <a:normAutofit/>
          </a:bodyPr>
          <a:lstStyle/>
          <a:p>
            <a:r>
              <a:rPr lang="nl-BE" sz="4400" dirty="0" smtClean="0"/>
              <a:t>B : FRONTCYCLISTEN</a:t>
            </a:r>
            <a:endParaRPr lang="nl-BE" sz="4400" dirty="0"/>
          </a:p>
        </p:txBody>
      </p:sp>
      <p:pic>
        <p:nvPicPr>
          <p:cNvPr id="4" name="Afbeelding 3" descr="19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077072"/>
            <a:ext cx="3736848" cy="2532888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7. WAT WAS DE GEMIDDELDE SNELHEID IN 1970?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 : 15 KM/U</a:t>
            </a:r>
            <a:endParaRPr lang="nl-BE" sz="4400" dirty="0"/>
          </a:p>
        </p:txBody>
      </p:sp>
      <p:pic>
        <p:nvPicPr>
          <p:cNvPr id="5" name="Afbeelding 4" descr="197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559115"/>
            <a:ext cx="3563856" cy="4943413"/>
          </a:xfrm>
          <a:prstGeom prst="rect">
            <a:avLst/>
          </a:prstGeom>
        </p:spPr>
      </p:pic>
      <p:pic>
        <p:nvPicPr>
          <p:cNvPr id="6" name="Afbeelding 5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8. IN WELK JAAR WERD DEZE FOTO GENOMEN?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r>
              <a:rPr lang="nl-BE" sz="4400" dirty="0" smtClean="0"/>
              <a:t>C : 2005</a:t>
            </a:r>
            <a:endParaRPr lang="nl-BE" sz="4400" dirty="0"/>
          </a:p>
        </p:txBody>
      </p:sp>
      <p:pic>
        <p:nvPicPr>
          <p:cNvPr id="4" name="Afbeelding 3" descr="2005DSC01410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1" y="2564904"/>
            <a:ext cx="4416491" cy="3312368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9. WELKE WIELRENNER WAS AANWEZIG BIJ HET EERSTE BAL VAN DE IJZERTOERISTEN IN 1974?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r>
              <a:rPr lang="nl-BE" sz="4400" dirty="0" smtClean="0"/>
              <a:t>C : MICHEL POLLENTIER</a:t>
            </a:r>
            <a:endParaRPr lang="nl-BE" sz="4400" dirty="0"/>
          </a:p>
        </p:txBody>
      </p:sp>
      <p:pic>
        <p:nvPicPr>
          <p:cNvPr id="4" name="Afbeelding 3" descr="1974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996952"/>
            <a:ext cx="5760640" cy="3537862"/>
          </a:xfrm>
          <a:prstGeom prst="rect">
            <a:avLst/>
          </a:prstGeom>
        </p:spPr>
      </p:pic>
      <p:pic>
        <p:nvPicPr>
          <p:cNvPr id="5" name="Afbeelding 4" descr="pollentier belg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212976"/>
            <a:ext cx="2592288" cy="3456384"/>
          </a:xfrm>
          <a:prstGeom prst="rect">
            <a:avLst/>
          </a:prstGeom>
        </p:spPr>
      </p:pic>
      <p:pic>
        <p:nvPicPr>
          <p:cNvPr id="6" name="Afbeelding 5" descr="1970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8024" y="2132856"/>
            <a:ext cx="945976" cy="9513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10 : IN DE JAREN 70 WAREN WE VERBROEDERD MET EEN CLUB UIT WELKE STAD?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>
            <a:normAutofit/>
          </a:bodyPr>
          <a:lstStyle/>
          <a:p>
            <a:r>
              <a:rPr lang="nl-BE" sz="4400" dirty="0" smtClean="0"/>
              <a:t>C : HERZELE</a:t>
            </a:r>
            <a:endParaRPr lang="nl-BE" sz="4400" dirty="0"/>
          </a:p>
        </p:txBody>
      </p:sp>
      <p:pic>
        <p:nvPicPr>
          <p:cNvPr id="4" name="Afbeelding 3" descr="1976 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636912"/>
            <a:ext cx="4566862" cy="3528392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11. WIE WON DIT JAAR TOURRIT IN BRUSSEL?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r>
              <a:rPr lang="nl-BE" sz="4400" dirty="0" smtClean="0"/>
              <a:t>A : PETTACHI</a:t>
            </a:r>
          </a:p>
          <a:p>
            <a:endParaRPr lang="nl-BE" dirty="0"/>
          </a:p>
        </p:txBody>
      </p:sp>
      <p:pic>
        <p:nvPicPr>
          <p:cNvPr id="4" name="Afbeelding 3" descr="petacchi-wint-na-slagveld-in-brus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106404"/>
            <a:ext cx="5078338" cy="3453270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12. IN WELK JAAR WERD DE EERSTE TOUR DE FRANCE GEHOUDEN?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r>
              <a:rPr lang="nl-BE" sz="4800" dirty="0" smtClean="0"/>
              <a:t>C : 1903</a:t>
            </a:r>
          </a:p>
          <a:p>
            <a:endParaRPr lang="nl-BE" dirty="0"/>
          </a:p>
        </p:txBody>
      </p:sp>
      <p:pic>
        <p:nvPicPr>
          <p:cNvPr id="4" name="Afbeelding 3" descr="tour 1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276872"/>
            <a:ext cx="3058636" cy="4402582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13. HOEVEEL OVERWINNINGEN BEHAALD EDDY MERCKX IN ZIJN CARRIERRE?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r>
              <a:rPr lang="nl-BE" sz="4400" dirty="0" smtClean="0"/>
              <a:t>C : 525</a:t>
            </a:r>
          </a:p>
          <a:p>
            <a:endParaRPr lang="nl-BE" dirty="0"/>
          </a:p>
        </p:txBody>
      </p:sp>
      <p:pic>
        <p:nvPicPr>
          <p:cNvPr id="4" name="Afbeelding 3" descr="a merck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4300" y="2610612"/>
            <a:ext cx="3095972" cy="3911852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14. VAN WIE IS EDSON ORANTES DI NASCIMENTO DE ECHTE NAAM?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/>
          <a:lstStyle/>
          <a:p>
            <a:r>
              <a:rPr lang="nl-BE" sz="4400" dirty="0" smtClean="0"/>
              <a:t>C : PELE</a:t>
            </a:r>
          </a:p>
          <a:p>
            <a:endParaRPr lang="nl-BE" dirty="0"/>
          </a:p>
        </p:txBody>
      </p:sp>
      <p:pic>
        <p:nvPicPr>
          <p:cNvPr id="4" name="Afbeelding 3" descr="pel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420888"/>
            <a:ext cx="2592288" cy="4291868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15 : WIE SCOORDE HET WINNENDE DOELPUNT IN DE WK FINALE IN ZUID AFRIKA EN MET WELKE BAL?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71664"/>
          </a:xfrm>
        </p:spPr>
        <p:txBody>
          <a:bodyPr/>
          <a:lstStyle/>
          <a:p>
            <a:r>
              <a:rPr lang="nl-BE" sz="4400" dirty="0" smtClean="0"/>
              <a:t>D : INIESTA MET DE JABULANI</a:t>
            </a:r>
          </a:p>
          <a:p>
            <a:endParaRPr lang="nl-BE" dirty="0"/>
          </a:p>
        </p:txBody>
      </p:sp>
      <p:pic>
        <p:nvPicPr>
          <p:cNvPr id="4" name="Afbeelding 3" descr="Iniesta_goal_in_the_FINAL[5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221088"/>
            <a:ext cx="4464496" cy="2510622"/>
          </a:xfrm>
          <a:prstGeom prst="rect">
            <a:avLst/>
          </a:prstGeom>
        </p:spPr>
      </p:pic>
      <p:pic>
        <p:nvPicPr>
          <p:cNvPr id="5" name="Afbeelding 4" descr="jabula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852936"/>
            <a:ext cx="3810000" cy="3810000"/>
          </a:xfrm>
          <a:prstGeom prst="rect">
            <a:avLst/>
          </a:prstGeom>
        </p:spPr>
      </p:pic>
      <p:pic>
        <p:nvPicPr>
          <p:cNvPr id="6" name="Afbeelding 5" descr="1970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6093296"/>
            <a:ext cx="644390" cy="6480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LILIANE</a:t>
            </a:r>
            <a:endParaRPr lang="nl-BE" dirty="0"/>
          </a:p>
        </p:txBody>
      </p:sp>
      <p:pic>
        <p:nvPicPr>
          <p:cNvPr id="4" name="Tijdelijke aanduiding voor inhoud 3" descr="2010 catrysse (6) l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1987297" cy="4389437"/>
          </a:xfr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  <p:pic>
        <p:nvPicPr>
          <p:cNvPr id="6" name="Afbeelding 5" descr="bolletjestru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132856"/>
            <a:ext cx="3883102" cy="42484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/>
          </a:bodyPr>
          <a:lstStyle/>
          <a:p>
            <a:r>
              <a:rPr lang="nl-BE" dirty="0" smtClean="0"/>
              <a:t>16. WIE WERD DIT JAAR GEEN 70 JAAR?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/>
          <a:lstStyle/>
          <a:p>
            <a:r>
              <a:rPr lang="nl-BE" sz="4400" dirty="0" smtClean="0"/>
              <a:t>B : EDDY MERCKX</a:t>
            </a:r>
          </a:p>
          <a:p>
            <a:endParaRPr lang="nl-BE" dirty="0"/>
          </a:p>
        </p:txBody>
      </p:sp>
      <p:pic>
        <p:nvPicPr>
          <p:cNvPr id="4" name="Afbeelding 3" descr="merckx-werelduurrec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848833"/>
            <a:ext cx="2627742" cy="4793143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3216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 fontScale="90000"/>
          </a:bodyPr>
          <a:lstStyle/>
          <a:p>
            <a:r>
              <a:rPr lang="nl-BE" sz="5400" dirty="0" smtClean="0"/>
              <a:t/>
            </a:r>
            <a:br>
              <a:rPr lang="nl-BE" sz="5400" dirty="0" smtClean="0"/>
            </a:br>
            <a:r>
              <a:rPr lang="nl-BE" sz="4800" dirty="0" smtClean="0"/>
              <a:t>17 : IN WELK TIJDSCHRIFT VERSCHEEN DEZE FOTO?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r>
              <a:rPr lang="nl-BE" sz="4400" dirty="0" smtClean="0"/>
              <a:t>B : GRANDE</a:t>
            </a:r>
          </a:p>
          <a:p>
            <a:endParaRPr lang="nl-BE" dirty="0"/>
          </a:p>
        </p:txBody>
      </p:sp>
      <p:pic>
        <p:nvPicPr>
          <p:cNvPr id="4" name="Afbeelding 3" descr="gra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708920"/>
            <a:ext cx="4644008" cy="3259221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18. HOE HETEN SAMSON EN GERT IN WALLONIE?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>
            <a:normAutofit/>
          </a:bodyPr>
          <a:lstStyle/>
          <a:p>
            <a:r>
              <a:rPr lang="nl-BE" sz="4400" dirty="0" smtClean="0"/>
              <a:t>A: FRED ET SAMSON</a:t>
            </a:r>
          </a:p>
          <a:p>
            <a:endParaRPr lang="nl-BE" sz="4400" dirty="0"/>
          </a:p>
        </p:txBody>
      </p:sp>
      <p:pic>
        <p:nvPicPr>
          <p:cNvPr id="6" name="Afbeelding 5" descr="fred_sam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645024"/>
            <a:ext cx="3564396" cy="2376264"/>
          </a:xfrm>
          <a:prstGeom prst="rect">
            <a:avLst/>
          </a:prstGeom>
        </p:spPr>
      </p:pic>
      <p:pic>
        <p:nvPicPr>
          <p:cNvPr id="7" name="Afbeelding 6" descr="Fred-et-Samson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573016"/>
            <a:ext cx="2304256" cy="2287914"/>
          </a:xfrm>
          <a:prstGeom prst="rect">
            <a:avLst/>
          </a:prstGeom>
        </p:spPr>
      </p:pic>
      <p:pic>
        <p:nvPicPr>
          <p:cNvPr id="8" name="Afbeelding 7" descr="1970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0480" y="1772816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19. HOEVEEL BOLLEN HEEFT HET ATOMIUM?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r>
              <a:rPr lang="nl-BE" sz="4400" dirty="0" smtClean="0"/>
              <a:t>C : 9</a:t>
            </a:r>
          </a:p>
          <a:p>
            <a:endParaRPr lang="nl-BE" dirty="0"/>
          </a:p>
        </p:txBody>
      </p:sp>
      <p:pic>
        <p:nvPicPr>
          <p:cNvPr id="4" name="Afbeelding 3" descr="atom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5662" y="2085974"/>
            <a:ext cx="3320746" cy="3791297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/>
          </a:bodyPr>
          <a:lstStyle/>
          <a:p>
            <a:r>
              <a:rPr lang="nl-BE" dirty="0" smtClean="0"/>
              <a:t>20. WAT IS DE ECHTE NAAM VAN “GILI”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>
            <a:normAutofit/>
          </a:bodyPr>
          <a:lstStyle/>
          <a:p>
            <a:r>
              <a:rPr lang="nl-BE" sz="4400" dirty="0" smtClean="0"/>
              <a:t>C : LIEVEN GHEYSEN</a:t>
            </a:r>
          </a:p>
        </p:txBody>
      </p:sp>
      <p:pic>
        <p:nvPicPr>
          <p:cNvPr id="4" name="Afbeelding 3" descr="Gili-Pers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284984"/>
            <a:ext cx="3460254" cy="3460254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/>
          </a:bodyPr>
          <a:lstStyle/>
          <a:p>
            <a:r>
              <a:rPr lang="nl-BE" dirty="0" smtClean="0"/>
              <a:t>21 : WAAR WERD DEZE FOTO GENOMEN?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r>
              <a:rPr lang="nl-BE" sz="4400" dirty="0" smtClean="0"/>
              <a:t>B : KOEKELARE</a:t>
            </a:r>
          </a:p>
          <a:p>
            <a:endParaRPr lang="nl-BE" dirty="0"/>
          </a:p>
        </p:txBody>
      </p:sp>
      <p:pic>
        <p:nvPicPr>
          <p:cNvPr id="4" name="Afbeelding 3" descr="bowling 2010 (29)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429000"/>
            <a:ext cx="3948739" cy="2952328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/>
          <a:lstStyle/>
          <a:p>
            <a:r>
              <a:rPr lang="nl-BE" dirty="0" smtClean="0"/>
              <a:t>22. HOE HEET DIT CAFE?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/>
          <a:lstStyle/>
          <a:p>
            <a:r>
              <a:rPr lang="nl-BE" sz="4400" dirty="0" smtClean="0"/>
              <a:t>B : ROCHARDUSHOF</a:t>
            </a:r>
          </a:p>
          <a:p>
            <a:endParaRPr lang="nl-BE" dirty="0"/>
          </a:p>
        </p:txBody>
      </p:sp>
      <p:pic>
        <p:nvPicPr>
          <p:cNvPr id="4" name="Afbeelding 3" descr="rochardush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79" y="4005064"/>
            <a:ext cx="2611689" cy="2520280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23. WAAR STAAT DEZE KERK?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4400" dirty="0" smtClean="0"/>
              <a:t>A : LOKER</a:t>
            </a:r>
          </a:p>
          <a:p>
            <a:endParaRPr lang="nl-BE" dirty="0"/>
          </a:p>
        </p:txBody>
      </p:sp>
      <p:pic>
        <p:nvPicPr>
          <p:cNvPr id="4" name="Afbeelding 3" descr="wandeling 2010 (23)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19" y="1916832"/>
            <a:ext cx="2928325" cy="4392488"/>
          </a:xfrm>
          <a:prstGeom prst="rect">
            <a:avLst/>
          </a:prstGeom>
        </p:spPr>
      </p:pic>
      <p:pic>
        <p:nvPicPr>
          <p:cNvPr id="5" name="Afbeelding 4" descr="1970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24. AAN WIE BEHOREN DEZE VOETEN TOE?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r>
              <a:rPr lang="nl-BE" sz="4400" dirty="0" smtClean="0"/>
              <a:t>D : JEAN, KRIS, LILIANE</a:t>
            </a:r>
          </a:p>
          <a:p>
            <a:endParaRPr lang="nl-BE" dirty="0"/>
          </a:p>
        </p:txBody>
      </p:sp>
      <p:pic>
        <p:nvPicPr>
          <p:cNvPr id="4" name="Afbeelding 3" descr="wandeling 2010 (27)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3480" y="3717032"/>
            <a:ext cx="4501008" cy="3000672"/>
          </a:xfrm>
          <a:prstGeom prst="rect">
            <a:avLst/>
          </a:prstGeom>
        </p:spPr>
      </p:pic>
      <p:pic>
        <p:nvPicPr>
          <p:cNvPr id="5" name="Afbeelding 4" descr="wandeling 2010 (2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717032"/>
            <a:ext cx="4500500" cy="3000333"/>
          </a:xfrm>
          <a:prstGeom prst="rect">
            <a:avLst/>
          </a:prstGeom>
        </p:spPr>
      </p:pic>
      <p:pic>
        <p:nvPicPr>
          <p:cNvPr id="6" name="Afbeelding 5" descr="1970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0480" y="1916832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25. WIENS HESPEN ZIJN DIT?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4400" dirty="0" smtClean="0"/>
              <a:t>D: LOUIS</a:t>
            </a:r>
          </a:p>
          <a:p>
            <a:endParaRPr lang="nl-BE" dirty="0"/>
          </a:p>
        </p:txBody>
      </p:sp>
      <p:pic>
        <p:nvPicPr>
          <p:cNvPr id="4" name="Afbeelding 3" descr="2010 retie (60)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96133"/>
            <a:ext cx="5040560" cy="3768643"/>
          </a:xfrm>
          <a:prstGeom prst="rect">
            <a:avLst/>
          </a:prstGeom>
        </p:spPr>
      </p:pic>
      <p:pic>
        <p:nvPicPr>
          <p:cNvPr id="6" name="Afbeelding 5" descr="louis c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708920"/>
            <a:ext cx="2512053" cy="3768080"/>
          </a:xfrm>
          <a:prstGeom prst="rect">
            <a:avLst/>
          </a:prstGeom>
        </p:spPr>
      </p:pic>
      <p:pic>
        <p:nvPicPr>
          <p:cNvPr id="7" name="Afbeelding 6" descr="hes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772816"/>
            <a:ext cx="2448272" cy="1753763"/>
          </a:xfrm>
          <a:prstGeom prst="rect">
            <a:avLst/>
          </a:prstGeom>
        </p:spPr>
      </p:pic>
      <p:pic>
        <p:nvPicPr>
          <p:cNvPr id="8" name="Afbeelding 7" descr="1970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1423939"/>
            <a:ext cx="1187624" cy="11944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57160"/>
          </a:xfrm>
        </p:spPr>
        <p:txBody>
          <a:bodyPr/>
          <a:lstStyle/>
          <a:p>
            <a:pPr algn="ctr"/>
            <a:r>
              <a:rPr lang="nl-BE" smtClean="0"/>
              <a:t>WELK CLUBLID </a:t>
            </a:r>
            <a:r>
              <a:rPr lang="nl-BE" dirty="0" smtClean="0"/>
              <a:t>LIGT MEER TEGEN HET ASFALT DAN DAT HIJ OP ZIJN FIETS ZIT? WIE VLIJT ZICH DUS JAARLIJKS MEERMAALS TEGEN HET ASFALT?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879376"/>
          </a:xfrm>
        </p:spPr>
        <p:txBody>
          <a:bodyPr/>
          <a:lstStyle/>
          <a:p>
            <a:r>
              <a:rPr lang="nl-BE" dirty="0" smtClean="0"/>
              <a:t>???</a:t>
            </a:r>
            <a:endParaRPr lang="nl-BE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SCHIFTINGSVRAAG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HOEVEEL KILOMETERS REDEN ONZE KAMPIOENEN JEAN EN SASKIA DIT JAAR BIJ DE IJZERTOERISTEN?</a:t>
            </a:r>
          </a:p>
          <a:p>
            <a:endParaRPr lang="nl-BE" sz="2800" dirty="0" smtClean="0"/>
          </a:p>
          <a:p>
            <a:r>
              <a:rPr lang="nl-BE" sz="2800" dirty="0" smtClean="0"/>
              <a:t>JEAN : 2120</a:t>
            </a:r>
          </a:p>
          <a:p>
            <a:r>
              <a:rPr lang="nl-BE" sz="2800" dirty="0" smtClean="0"/>
              <a:t>SASKIA : 1482</a:t>
            </a:r>
          </a:p>
          <a:p>
            <a:endParaRPr lang="nl-BE" sz="2800" dirty="0" smtClean="0"/>
          </a:p>
          <a:p>
            <a:r>
              <a:rPr lang="nl-BE" sz="4400" dirty="0" smtClean="0"/>
              <a:t>= samen : 3602 km !!!!</a:t>
            </a:r>
          </a:p>
          <a:p>
            <a:endParaRPr lang="nl-BE" dirty="0"/>
          </a:p>
        </p:txBody>
      </p:sp>
      <p:pic>
        <p:nvPicPr>
          <p:cNvPr id="4" name="Afbeelding 3" descr="1970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80" y="5436403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LOUIS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EN DE REDEN IS : </a:t>
            </a:r>
            <a:endParaRPr lang="nl-BE" dirty="0"/>
          </a:p>
        </p:txBody>
      </p:sp>
      <p:pic>
        <p:nvPicPr>
          <p:cNvPr id="4" name="Afbeelding 3" descr="2010 07 retie (5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99" y="2492896"/>
            <a:ext cx="2688299" cy="4032448"/>
          </a:xfrm>
          <a:prstGeom prst="rect">
            <a:avLst/>
          </a:prstGeom>
        </p:spPr>
      </p:pic>
      <p:pic>
        <p:nvPicPr>
          <p:cNvPr id="5" name="Afbeelding 4" descr="2010 07 retie (4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140968"/>
            <a:ext cx="5040052" cy="3360035"/>
          </a:xfrm>
          <a:prstGeom prst="rect">
            <a:avLst/>
          </a:prstGeom>
        </p:spPr>
      </p:pic>
      <p:pic>
        <p:nvPicPr>
          <p:cNvPr id="6" name="Afbeelding 5" descr="1970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0480" y="836712"/>
            <a:ext cx="1413520" cy="1421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618</TotalTime>
  <Words>1271</Words>
  <Application>Microsoft Office PowerPoint</Application>
  <PresentationFormat>Diavoorstelling (4:3)</PresentationFormat>
  <Paragraphs>240</Paragraphs>
  <Slides>80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80</vt:i4>
      </vt:variant>
    </vt:vector>
  </HeadingPairs>
  <TitlesOfParts>
    <vt:vector size="81" baseType="lpstr">
      <vt:lpstr>Stroom</vt:lpstr>
      <vt:lpstr>KAMPIOENENFEEST 2010 IJZERTOERISTEN</vt:lpstr>
      <vt:lpstr>opwarmingsquiz</vt:lpstr>
      <vt:lpstr>WELK CLUBLID KREEG EEN OPLEIDING VAN CULINAIR RECENSENT?</vt:lpstr>
      <vt:lpstr>TIP :  WELK LID BESTELDE EEN VUVUZELA DRANKJE? EN GENIET HET MEEST VAN EEN GOEDE MAALTIJD?</vt:lpstr>
      <vt:lpstr>MARCUS </vt:lpstr>
      <vt:lpstr>WELKE AMAZONE REED DIT JAAR AL ONZE “BERGEN” ZONDER VOET AAN DE GROND TE MOETEN ZETTEN? (IN TEGENSTELLING TOT ENKELE VAN ONZE MANNEN)</vt:lpstr>
      <vt:lpstr>LILIANE</vt:lpstr>
      <vt:lpstr>WELK CLUBLID LIGT MEER TEGEN HET ASFALT DAN DAT HIJ OP ZIJN FIETS ZIT? WIE VLIJT ZICH DUS JAARLIJKS MEERMAALS TEGEN HET ASFALT?</vt:lpstr>
      <vt:lpstr>LOUIS</vt:lpstr>
      <vt:lpstr>WIE IS DE VUILSTE ETER VAN DE CLUB? DUS VAN WIE LIGT ER MEER ETEN NAAST ZIJN BORD DAN DAT HIJ IN ZIJN MOND STEEKT?</vt:lpstr>
      <vt:lpstr>PAUL</vt:lpstr>
      <vt:lpstr>WELK CLUBLID BEHAALDE ZIJN RIJBEWIJS IN ENGELAND? </vt:lpstr>
      <vt:lpstr>TIP :  WIE RIJDT DUS MEER AAN DE LINKERKANT VAN DE WEG DAN AAN DE RECHTERKANT? </vt:lpstr>
      <vt:lpstr>MARCEL</vt:lpstr>
      <vt:lpstr>DIT JAAR WERDEN ENKELE LEDEN GEOPEREERD? WIE WAS HET LANGST BUITEN STRIJD?</vt:lpstr>
      <vt:lpstr>JEF</vt:lpstr>
      <vt:lpstr>WELK LID DEED DIT JAAR EEN REGENDANS IN KORTEMARK? </vt:lpstr>
      <vt:lpstr>TIP :  PAS GEPENSIONEERD</vt:lpstr>
      <vt:lpstr>ROLAND B</vt:lpstr>
      <vt:lpstr>IEDEREEN DIE ZOPAS IETS KREEG, MOET DIT “AANDOEN” TIJDENS HET HOOFDGERECHT, ANDERS WORDT HIJ NIET BEDIEND !!!!</vt:lpstr>
      <vt:lpstr>KAMPIOENENFEEST 2010 IJZERTOERISTEN</vt:lpstr>
      <vt:lpstr>5 CATEGORIEËN VRAGEN</vt:lpstr>
      <vt:lpstr>CATEGORIE 1 </vt:lpstr>
      <vt:lpstr>1. WIE WON DE RONDE VAN VLAANDEREN IN 1970? </vt:lpstr>
      <vt:lpstr>2. WIE WON DE TOUR DE FRANCE IN 1970? </vt:lpstr>
      <vt:lpstr>3. WELK LAND WERD WERELD-KAMPIOEN VOETBAL IN 1970?</vt:lpstr>
      <vt:lpstr>4. WIE WERD WERELDKAMPIOEN WIELRENNEN IN 1970?</vt:lpstr>
      <vt:lpstr>5. WIE VAN DEZE 4 WERD    GEBOREN IN 1970?</vt:lpstr>
      <vt:lpstr>CATEGORIE 2</vt:lpstr>
      <vt:lpstr>6. ONDER WELKE NAAM WERD ONZE CLUB IN 1970 OPGERICHT?</vt:lpstr>
      <vt:lpstr>7. WAT WAS DE GEMIDDELDE SNELHEID IN 1970? </vt:lpstr>
      <vt:lpstr>8. IN WELK JAAR WERD DEZE FOTO GENOMEN? </vt:lpstr>
      <vt:lpstr>9. WELKE WIELRENNER WAS AANWEZIG BIJ HET EERSTE BAL VAN DE IJZERTOERISTEN IN 1974?</vt:lpstr>
      <vt:lpstr>10 : IN DE JAREN 70 WAREN WE VERBROEDERD MET EEN CLUB UIT WELKE STAD?</vt:lpstr>
      <vt:lpstr>CATEGORIE 3</vt:lpstr>
      <vt:lpstr>11. WIE WON DIT JAAR TOURRIT IN BRUSSEL?</vt:lpstr>
      <vt:lpstr>12. IN WELK JAAR WERD DE EERSTE TOUR DE FRANCE GEHOUDEN?</vt:lpstr>
      <vt:lpstr>13. HOEVEEL OVERWINNINGEN BEHAALD EDDY MERCKX IN ZIJN CARRIERRE?</vt:lpstr>
      <vt:lpstr>14. VAN WIE IS EDSON ORANTES DI NASCIMENTO DE ECHTE NAAM?</vt:lpstr>
      <vt:lpstr>15 : WIE SCOORDE HET WINNENDE DOELPUNT IN DE WK FINALE IN ZUID AFRIKA EN MET WELKE BAL? </vt:lpstr>
      <vt:lpstr>CATEGORIE 4 </vt:lpstr>
      <vt:lpstr>16. WIE WERD DIT JAAR GEEN 70 JAAR? </vt:lpstr>
      <vt:lpstr>17 : IN WELK TIJDSCHRIFT VERSCHEEN DEZE FOTO?</vt:lpstr>
      <vt:lpstr>18. HOE HETEN SAMSON EN GERT IN WALLONIE?</vt:lpstr>
      <vt:lpstr>19. HOEVEEL BOLLEN HEEFT HET ATOMIUM?</vt:lpstr>
      <vt:lpstr>20. WAT IS DE ECHTE NAAM VAN “GILI”?</vt:lpstr>
      <vt:lpstr>CATEGORIE 5</vt:lpstr>
      <vt:lpstr>21 : WAAR WERD DEZE FOTO GENOMEN?</vt:lpstr>
      <vt:lpstr>22. HOE HEET DIT CAFE?</vt:lpstr>
      <vt:lpstr>23. WAAR STAAT DEZE KERK?</vt:lpstr>
      <vt:lpstr>24. AAN WIE BEHOREN DEZE VOETEN TOE?</vt:lpstr>
      <vt:lpstr>25. WIENS HESPEN ZIJN DIT?</vt:lpstr>
      <vt:lpstr>SCHIFTINGSVRAAG</vt:lpstr>
      <vt:lpstr>OPLOSSINGEN</vt:lpstr>
      <vt:lpstr>1. WIE WON DE RONDE VAN VLAANDEREN IN 1970? </vt:lpstr>
      <vt:lpstr>2. WIE WON DE TOUR DE FRANCE IN 1970? </vt:lpstr>
      <vt:lpstr>3. WELK LAND WERD WERELD-KAMPIOEN VOETBAL IN 1970?</vt:lpstr>
      <vt:lpstr>4. WIE WERD WERELDKAMPIOEN WIELRENNEN IN 1970?</vt:lpstr>
      <vt:lpstr>5. WIE VAN DEZE 4 WERD    GEBOREN IN 1970?</vt:lpstr>
      <vt:lpstr>6. ONDER WELKE NAAM WERD ONZE CLUB IN 1970 OPGERICHT?</vt:lpstr>
      <vt:lpstr>7. WAT WAS DE GEMIDDELDE SNELHEID IN 1970? </vt:lpstr>
      <vt:lpstr>8. IN WELK JAAR WERD DEZE FOTO GENOMEN? </vt:lpstr>
      <vt:lpstr>9. WELKE WIELRENNER WAS AANWEZIG BIJ HET EERSTE BAL VAN DE IJZERTOERISTEN IN 1974?</vt:lpstr>
      <vt:lpstr>10 : IN DE JAREN 70 WAREN WE VERBROEDERD MET EEN CLUB UIT WELKE STAD?</vt:lpstr>
      <vt:lpstr>11. WIE WON DIT JAAR TOURRIT IN BRUSSEL?</vt:lpstr>
      <vt:lpstr>12. IN WELK JAAR WERD DE EERSTE TOUR DE FRANCE GEHOUDEN?</vt:lpstr>
      <vt:lpstr>13. HOEVEEL OVERWINNINGEN BEHAALD EDDY MERCKX IN ZIJN CARRIERRE?</vt:lpstr>
      <vt:lpstr>14. VAN WIE IS EDSON ORANTES DI NASCIMENTO DE ECHTE NAAM?</vt:lpstr>
      <vt:lpstr>15 : WIE SCOORDE HET WINNENDE DOELPUNT IN DE WK FINALE IN ZUID AFRIKA EN MET WELKE BAL? </vt:lpstr>
      <vt:lpstr>16. WIE WERD DIT JAAR GEEN 70 JAAR? </vt:lpstr>
      <vt:lpstr> 17 : IN WELK TIJDSCHRIFT VERSCHEEN DEZE FOTO?</vt:lpstr>
      <vt:lpstr>18. HOE HETEN SAMSON EN GERT IN WALLONIE?</vt:lpstr>
      <vt:lpstr>19. HOEVEEL BOLLEN HEEFT HET ATOMIUM?</vt:lpstr>
      <vt:lpstr>20. WAT IS DE ECHTE NAAM VAN “GILI”</vt:lpstr>
      <vt:lpstr>21 : WAAR WERD DEZE FOTO GENOMEN?</vt:lpstr>
      <vt:lpstr>22. HOE HEET DIT CAFE?</vt:lpstr>
      <vt:lpstr>23. WAAR STAAT DEZE KERK?</vt:lpstr>
      <vt:lpstr>24. AAN WIE BEHOREN DEZE VOETEN TOE?</vt:lpstr>
      <vt:lpstr>25. WIENS HESPEN ZIJN DIT?</vt:lpstr>
      <vt:lpstr>SCHIFTINGSVRAAG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KAMPIOENENFEEST 2010 IJZERTOERISTEN</dc:title>
  <dc:creator>User</dc:creator>
  <cp:lastModifiedBy>User</cp:lastModifiedBy>
  <cp:revision>77</cp:revision>
  <dcterms:created xsi:type="dcterms:W3CDTF">2010-09-25T14:09:53Z</dcterms:created>
  <dcterms:modified xsi:type="dcterms:W3CDTF">2010-10-24T08:27:57Z</dcterms:modified>
</cp:coreProperties>
</file>