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met één afgeknipte en afgeronde hoek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ige driehoe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Vrije v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rije v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5E58AA6-1481-4F7C-AD9F-E069477E7A79}" type="datetimeFigureOut">
              <a:rPr lang="nl-BE" smtClean="0"/>
              <a:pPr/>
              <a:t>15/11/2014</a:t>
            </a:fld>
            <a:endParaRPr lang="nl-BE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81797E-F843-4FED-9BDF-44CC150EA936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e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rije v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rije v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VROEGER OF LATER ?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WTC DE YZERTOERISTEN</a:t>
            </a:r>
            <a:endParaRPr lang="nl-B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9   VROEGER OF LATER ?</a:t>
            </a:r>
            <a:endParaRPr lang="nl-BE" dirty="0"/>
          </a:p>
        </p:txBody>
      </p:sp>
      <p:pic>
        <p:nvPicPr>
          <p:cNvPr id="4" name="Tijdelijke aanduiding voor inhoud 3" descr="lemond fign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2520280" cy="2185637"/>
          </a:xfrm>
        </p:spPr>
      </p:pic>
      <p:pic>
        <p:nvPicPr>
          <p:cNvPr id="5" name="Afbeelding 4" descr="clau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1800200" cy="22502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43608" y="5445224"/>
            <a:ext cx="2762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Lemond</a:t>
            </a:r>
            <a:r>
              <a:rPr lang="nl-BE" dirty="0" smtClean="0"/>
              <a:t> – </a:t>
            </a:r>
            <a:r>
              <a:rPr lang="nl-BE" dirty="0" err="1" smtClean="0"/>
              <a:t>Fignon</a:t>
            </a:r>
            <a:r>
              <a:rPr lang="nl-BE" dirty="0" smtClean="0"/>
              <a:t> in 1989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148064" y="5445224"/>
            <a:ext cx="3464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WK </a:t>
            </a:r>
            <a:r>
              <a:rPr lang="nl-BE" dirty="0" err="1" smtClean="0"/>
              <a:t>Ronse</a:t>
            </a:r>
            <a:r>
              <a:rPr lang="nl-BE" dirty="0" smtClean="0"/>
              <a:t> val </a:t>
            </a:r>
            <a:r>
              <a:rPr lang="nl-BE" dirty="0" err="1" smtClean="0"/>
              <a:t>Criquielion</a:t>
            </a:r>
            <a:r>
              <a:rPr lang="nl-BE" dirty="0" smtClean="0"/>
              <a:t> in ????</a:t>
            </a:r>
            <a:endParaRPr lang="nl-B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5400" dirty="0" smtClean="0"/>
              <a:t>10   Zet in juiste volgorde : grote Belgische sportmomenten : </a:t>
            </a:r>
            <a:br>
              <a:rPr lang="nl-BE" sz="5400" dirty="0" smtClean="0"/>
            </a:br>
            <a:r>
              <a:rPr lang="nl-BE" sz="5400" dirty="0" smtClean="0"/>
              <a:t>3 </a:t>
            </a:r>
            <a:r>
              <a:rPr lang="nl-BE" sz="5400" dirty="0" err="1" smtClean="0"/>
              <a:t>pt</a:t>
            </a:r>
            <a:r>
              <a:rPr lang="nl-BE" sz="5400" dirty="0" smtClean="0"/>
              <a:t>  of 0 </a:t>
            </a:r>
            <a:r>
              <a:rPr lang="nl-BE" sz="5400" dirty="0" err="1" smtClean="0"/>
              <a:t>pt</a:t>
            </a:r>
            <a:endParaRPr lang="nl-BE" dirty="0"/>
          </a:p>
        </p:txBody>
      </p:sp>
      <p:pic>
        <p:nvPicPr>
          <p:cNvPr id="4" name="Tijdelijke aanduiding voor inhoud 3" descr="wemble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708920"/>
            <a:ext cx="1752600" cy="2609850"/>
          </a:xfrm>
        </p:spPr>
      </p:pic>
      <p:pic>
        <p:nvPicPr>
          <p:cNvPr id="5" name="Afbeelding 4" descr="coopm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96952"/>
            <a:ext cx="2880320" cy="2236484"/>
          </a:xfrm>
          <a:prstGeom prst="rect">
            <a:avLst/>
          </a:prstGeom>
        </p:spPr>
      </p:pic>
      <p:pic>
        <p:nvPicPr>
          <p:cNvPr id="6" name="Afbeelding 5" descr="merck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564904"/>
            <a:ext cx="1581150" cy="28860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467544" y="5733256"/>
            <a:ext cx="27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Finale : Club op </a:t>
            </a:r>
            <a:r>
              <a:rPr lang="nl-BE" dirty="0" err="1" smtClean="0"/>
              <a:t>Wembley</a:t>
            </a:r>
            <a:r>
              <a:rPr lang="nl-BE" dirty="0" smtClean="0"/>
              <a:t> 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3635896" y="5733256"/>
            <a:ext cx="1635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Coopman - Ali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5894713" y="5733256"/>
            <a:ext cx="3249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Werelduurrecord Eddy </a:t>
            </a:r>
            <a:r>
              <a:rPr lang="nl-BE" dirty="0" err="1" smtClean="0"/>
              <a:t>Merckx</a:t>
            </a:r>
            <a:endParaRPr lang="nl-B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11   VROEGER OF LATER ?</a:t>
            </a:r>
            <a:endParaRPr lang="nl-BE" dirty="0"/>
          </a:p>
        </p:txBody>
      </p:sp>
      <p:pic>
        <p:nvPicPr>
          <p:cNvPr id="4" name="Tijdelijke aanduiding voor inhoud 3" descr="coec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2665382" cy="2088232"/>
          </a:xfrm>
        </p:spPr>
      </p:pic>
      <p:pic>
        <p:nvPicPr>
          <p:cNvPr id="5" name="Afbeelding 4" descr="vandam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04886"/>
            <a:ext cx="2016249" cy="283768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15616" y="5589240"/>
            <a:ext cx="21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Verongelukt in 1985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868144" y="5517232"/>
            <a:ext cx="2169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Verongelukt in ???? </a:t>
            </a:r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12   VROEGER OF LATER ?</a:t>
            </a:r>
            <a:endParaRPr lang="nl-BE" dirty="0"/>
          </a:p>
        </p:txBody>
      </p:sp>
      <p:pic>
        <p:nvPicPr>
          <p:cNvPr id="4" name="Tijdelijke aanduiding voor inhoud 3" descr="bo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2664296" cy="2664296"/>
          </a:xfrm>
        </p:spPr>
      </p:pic>
      <p:pic>
        <p:nvPicPr>
          <p:cNvPr id="5" name="Afbeelding 4" descr="elv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852935"/>
            <a:ext cx="2168649" cy="260237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9632" y="5661248"/>
            <a:ext cx="17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1945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6156176" y="5661248"/>
            <a:ext cx="1811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???? </a:t>
            </a:r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13   VROEGER OF LATER ?</a:t>
            </a:r>
            <a:endParaRPr lang="nl-BE" dirty="0"/>
          </a:p>
        </p:txBody>
      </p:sp>
      <p:pic>
        <p:nvPicPr>
          <p:cNvPr id="4" name="Tijdelijke aanduiding voor inhoud 3" descr="marvin gay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212976"/>
            <a:ext cx="2628900" cy="1743075"/>
          </a:xfrm>
        </p:spPr>
      </p:pic>
      <p:pic>
        <p:nvPicPr>
          <p:cNvPr id="5" name="Afbeelding 4" descr="john lenn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1819275" cy="25050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403648" y="5589240"/>
            <a:ext cx="194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Vermoord in 1980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6084168" y="5517232"/>
            <a:ext cx="190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Vermoord in ????</a:t>
            </a:r>
            <a:endParaRPr lang="nl-B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14   VROEGER OF LATER ?</a:t>
            </a:r>
            <a:endParaRPr lang="nl-BE" dirty="0"/>
          </a:p>
        </p:txBody>
      </p:sp>
      <p:pic>
        <p:nvPicPr>
          <p:cNvPr id="4" name="Tijdelijke aanduiding voor inhoud 3" descr="bre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2705100" cy="1695450"/>
          </a:xfrm>
        </p:spPr>
      </p:pic>
      <p:pic>
        <p:nvPicPr>
          <p:cNvPr id="5" name="Afbeelding 4" descr="christ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852936"/>
            <a:ext cx="1800200" cy="223033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31640" y="5229200"/>
            <a:ext cx="196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1978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724128" y="5229200"/>
            <a:ext cx="193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????</a:t>
            </a: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dirty="0" smtClean="0"/>
              <a:t>15  Zet in juiste volgorde : stemrecht voor vrouwen :  3 </a:t>
            </a:r>
            <a:r>
              <a:rPr lang="nl-BE" sz="4800" dirty="0" err="1" smtClean="0"/>
              <a:t>pt</a:t>
            </a:r>
            <a:r>
              <a:rPr lang="nl-BE" sz="4800" dirty="0" smtClean="0"/>
              <a:t>  of 0 </a:t>
            </a:r>
            <a:r>
              <a:rPr lang="nl-BE" sz="4800" dirty="0" err="1" smtClean="0"/>
              <a:t>pt</a:t>
            </a:r>
            <a:endParaRPr lang="nl-BE" dirty="0"/>
          </a:p>
        </p:txBody>
      </p:sp>
      <p:pic>
        <p:nvPicPr>
          <p:cNvPr id="4" name="Tijdelijke aanduiding voor inhoud 3" descr="nederlan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08920"/>
            <a:ext cx="2133600" cy="2143125"/>
          </a:xfrm>
        </p:spPr>
      </p:pic>
      <p:pic>
        <p:nvPicPr>
          <p:cNvPr id="5" name="Afbeelding 4" descr="nieuw zeelan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852936"/>
            <a:ext cx="2595629" cy="1944216"/>
          </a:xfrm>
          <a:prstGeom prst="rect">
            <a:avLst/>
          </a:prstGeom>
        </p:spPr>
      </p:pic>
      <p:pic>
        <p:nvPicPr>
          <p:cNvPr id="6" name="Afbeelding 5" descr="belgi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924944"/>
            <a:ext cx="2619375" cy="17430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876256" y="5373216"/>
            <a:ext cx="790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België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3491880" y="5373216"/>
            <a:ext cx="1678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Nieuw Zeeland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611560" y="5373216"/>
            <a:ext cx="1233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Nederland</a:t>
            </a:r>
            <a:endParaRPr lang="nl-B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16  VROEGER OF LATER ?</a:t>
            </a:r>
            <a:endParaRPr lang="nl-BE" dirty="0"/>
          </a:p>
        </p:txBody>
      </p:sp>
      <p:pic>
        <p:nvPicPr>
          <p:cNvPr id="4" name="Tijdelijke aanduiding voor inhoud 3" descr="elvis o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2160240" cy="2721902"/>
          </a:xfrm>
        </p:spPr>
      </p:pic>
      <p:pic>
        <p:nvPicPr>
          <p:cNvPr id="5" name="Afbeelding 4" descr="jim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564904"/>
            <a:ext cx="2422773" cy="280531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11560" y="573325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Verdacht overlijden in 1977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220072" y="5661248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Verdacht overlijden in ????</a:t>
            </a:r>
            <a:endParaRPr lang="nl-B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17  VROEGER OF LATER ?</a:t>
            </a:r>
            <a:endParaRPr lang="nl-BE" dirty="0"/>
          </a:p>
        </p:txBody>
      </p:sp>
      <p:pic>
        <p:nvPicPr>
          <p:cNvPr id="4" name="Tijdelijke aanduiding voor inhoud 3" descr="haz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1944216" cy="2624692"/>
          </a:xfrm>
        </p:spPr>
      </p:pic>
      <p:sp>
        <p:nvSpPr>
          <p:cNvPr id="5" name="Rechthoek 4"/>
          <p:cNvSpPr/>
          <p:nvPr/>
        </p:nvSpPr>
        <p:spPr>
          <a:xfrm>
            <a:off x="5868144" y="5373216"/>
            <a:ext cx="1873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????</a:t>
            </a:r>
          </a:p>
        </p:txBody>
      </p:sp>
      <p:pic>
        <p:nvPicPr>
          <p:cNvPr id="6" name="Afbeelding 5" descr="jack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64904"/>
            <a:ext cx="2376264" cy="237626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59632" y="5301208"/>
            <a:ext cx="195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2009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18  VROEGER OF LATER ?</a:t>
            </a:r>
            <a:endParaRPr lang="nl-BE" dirty="0"/>
          </a:p>
        </p:txBody>
      </p:sp>
      <p:pic>
        <p:nvPicPr>
          <p:cNvPr id="4" name="Tijdelijke aanduiding voor inhoud 3" descr="beatl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2466975" cy="1847850"/>
          </a:xfrm>
        </p:spPr>
      </p:pic>
      <p:pic>
        <p:nvPicPr>
          <p:cNvPr id="5" name="Afbeelding 4" descr="rolling ston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907407" cy="193474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9632" y="5301208"/>
            <a:ext cx="195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Opgericht in 1960</a:t>
            </a:r>
          </a:p>
        </p:txBody>
      </p:sp>
      <p:sp>
        <p:nvSpPr>
          <p:cNvPr id="7" name="Rechthoek 6"/>
          <p:cNvSpPr/>
          <p:nvPr/>
        </p:nvSpPr>
        <p:spPr>
          <a:xfrm>
            <a:off x="5868144" y="5229200"/>
            <a:ext cx="1907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Opgericht in ????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   VROEGER OF LATER ?</a:t>
            </a:r>
            <a:endParaRPr lang="nl-BE" dirty="0"/>
          </a:p>
        </p:txBody>
      </p:sp>
      <p:pic>
        <p:nvPicPr>
          <p:cNvPr id="4" name="Tijdelijke aanduiding voor inhoud 3" descr="ST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376264" cy="3115816"/>
          </a:xfrm>
        </p:spPr>
      </p:pic>
      <p:sp>
        <p:nvSpPr>
          <p:cNvPr id="5" name="Tekstvak 4"/>
          <p:cNvSpPr txBox="1"/>
          <p:nvPr/>
        </p:nvSpPr>
        <p:spPr>
          <a:xfrm>
            <a:off x="1475656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1890</a:t>
            </a:r>
            <a:endParaRPr lang="nl-BE" dirty="0"/>
          </a:p>
        </p:txBody>
      </p:sp>
      <p:pic>
        <p:nvPicPr>
          <p:cNvPr id="6" name="Afbeelding 5" descr="OLIV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3" y="2492896"/>
            <a:ext cx="2471314" cy="305855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2007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 vroeger of later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19   VROEGER OF LATER ?</a:t>
            </a:r>
            <a:endParaRPr lang="nl-BE" dirty="0"/>
          </a:p>
        </p:txBody>
      </p:sp>
      <p:pic>
        <p:nvPicPr>
          <p:cNvPr id="4" name="Tijdelijke aanduiding voor inhoud 3" descr="beethov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2200275" cy="2076450"/>
          </a:xfrm>
        </p:spPr>
      </p:pic>
      <p:pic>
        <p:nvPicPr>
          <p:cNvPr id="5" name="Afbeelding 4" descr="moz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564904"/>
            <a:ext cx="1762125" cy="25908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55576" y="5373216"/>
            <a:ext cx="28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Beethoven</a:t>
            </a:r>
            <a:r>
              <a:rPr lang="nl-BE" dirty="0" smtClean="0"/>
              <a:t> geboren in 1770</a:t>
            </a:r>
          </a:p>
        </p:txBody>
      </p:sp>
      <p:sp>
        <p:nvSpPr>
          <p:cNvPr id="7" name="Rechthoek 6"/>
          <p:cNvSpPr/>
          <p:nvPr/>
        </p:nvSpPr>
        <p:spPr>
          <a:xfrm>
            <a:off x="5580112" y="5445224"/>
            <a:ext cx="279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Mozart geboren in ????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5400" dirty="0" smtClean="0"/>
              <a:t>20  Zet in juiste volgorde : rampen :  4 </a:t>
            </a:r>
            <a:r>
              <a:rPr lang="nl-BE" sz="5400" dirty="0" err="1" smtClean="0"/>
              <a:t>pt</a:t>
            </a:r>
            <a:r>
              <a:rPr lang="nl-BE" sz="5400" dirty="0" smtClean="0"/>
              <a:t>  of 0 </a:t>
            </a:r>
            <a:r>
              <a:rPr lang="nl-BE" sz="5400" dirty="0" err="1" smtClean="0"/>
              <a:t>pt</a:t>
            </a:r>
            <a:endParaRPr lang="nl-BE" dirty="0"/>
          </a:p>
        </p:txBody>
      </p:sp>
      <p:pic>
        <p:nvPicPr>
          <p:cNvPr id="4" name="Tijdelijke aanduiding voor inhoud 3" descr="tsjernobi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636912"/>
            <a:ext cx="2466975" cy="1847850"/>
          </a:xfrm>
        </p:spPr>
      </p:pic>
      <p:pic>
        <p:nvPicPr>
          <p:cNvPr id="5" name="Afbeelding 4" descr="hera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492896"/>
            <a:ext cx="2219325" cy="2066925"/>
          </a:xfrm>
          <a:prstGeom prst="rect">
            <a:avLst/>
          </a:prstGeom>
        </p:spPr>
      </p:pic>
      <p:pic>
        <p:nvPicPr>
          <p:cNvPr id="6" name="Afbeelding 5" descr="gelling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2204864"/>
            <a:ext cx="1752600" cy="2600325"/>
          </a:xfrm>
          <a:prstGeom prst="rect">
            <a:avLst/>
          </a:prstGeom>
        </p:spPr>
      </p:pic>
      <p:pic>
        <p:nvPicPr>
          <p:cNvPr id="7" name="Afbeelding 6" descr="columbi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7025" y="2636912"/>
            <a:ext cx="2466975" cy="185737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5085184"/>
            <a:ext cx="2036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Gellingen</a:t>
            </a:r>
            <a:r>
              <a:rPr lang="nl-BE" dirty="0" smtClean="0"/>
              <a:t> gasramp</a:t>
            </a:r>
          </a:p>
        </p:txBody>
      </p:sp>
      <p:sp>
        <p:nvSpPr>
          <p:cNvPr id="9" name="Rechthoek 8"/>
          <p:cNvSpPr/>
          <p:nvPr/>
        </p:nvSpPr>
        <p:spPr>
          <a:xfrm>
            <a:off x="1907704" y="5085184"/>
            <a:ext cx="2609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Herald</a:t>
            </a:r>
            <a:r>
              <a:rPr lang="nl-BE" dirty="0" smtClean="0"/>
              <a:t> of free </a:t>
            </a:r>
            <a:r>
              <a:rPr lang="nl-BE" dirty="0" err="1" smtClean="0"/>
              <a:t>entreprise</a:t>
            </a:r>
            <a:endParaRPr lang="nl-BE" dirty="0" smtClean="0"/>
          </a:p>
        </p:txBody>
      </p:sp>
      <p:sp>
        <p:nvSpPr>
          <p:cNvPr id="10" name="Rechthoek 9"/>
          <p:cNvSpPr/>
          <p:nvPr/>
        </p:nvSpPr>
        <p:spPr>
          <a:xfrm>
            <a:off x="4932040" y="5085184"/>
            <a:ext cx="118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Tsjernobil</a:t>
            </a:r>
            <a:endParaRPr lang="nl-BE" dirty="0" smtClean="0"/>
          </a:p>
        </p:txBody>
      </p:sp>
      <p:sp>
        <p:nvSpPr>
          <p:cNvPr id="11" name="Rechthoek 10"/>
          <p:cNvSpPr/>
          <p:nvPr/>
        </p:nvSpPr>
        <p:spPr>
          <a:xfrm>
            <a:off x="6791176" y="5013176"/>
            <a:ext cx="235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Ruimteveer Columbia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21   VROEGER OF LATER ?</a:t>
            </a:r>
            <a:endParaRPr lang="nl-BE" dirty="0"/>
          </a:p>
        </p:txBody>
      </p:sp>
      <p:pic>
        <p:nvPicPr>
          <p:cNvPr id="4" name="Tijdelijke aanduiding voor inhoud 3" descr="urugu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733333" cy="2371429"/>
          </a:xfrm>
        </p:spPr>
      </p:pic>
      <p:pic>
        <p:nvPicPr>
          <p:cNvPr id="5" name="Afbeelding 4" descr="antwerp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1819048" cy="22857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27584" y="5301208"/>
            <a:ext cx="343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WK voetbal in Uruguay in 1930</a:t>
            </a:r>
          </a:p>
        </p:txBody>
      </p:sp>
      <p:sp>
        <p:nvSpPr>
          <p:cNvPr id="7" name="Rechthoek 6"/>
          <p:cNvSpPr/>
          <p:nvPr/>
        </p:nvSpPr>
        <p:spPr>
          <a:xfrm>
            <a:off x="5199843" y="5301208"/>
            <a:ext cx="3944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Olympische spelen Antwerpen in ????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22   VROEGER OF LATER ?</a:t>
            </a:r>
            <a:endParaRPr lang="nl-BE" dirty="0"/>
          </a:p>
        </p:txBody>
      </p:sp>
      <p:pic>
        <p:nvPicPr>
          <p:cNvPr id="4" name="Tijdelijke aanduiding voor inhoud 3" descr="k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7"/>
            <a:ext cx="1368152" cy="2914757"/>
          </a:xfrm>
        </p:spPr>
      </p:pic>
      <p:pic>
        <p:nvPicPr>
          <p:cNvPr id="5" name="Afbeelding 4" descr="woodsto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3570889" cy="237626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87624" y="5589240"/>
            <a:ext cx="179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1968</a:t>
            </a:r>
          </a:p>
        </p:txBody>
      </p:sp>
      <p:sp>
        <p:nvSpPr>
          <p:cNvPr id="7" name="Rechthoek 6"/>
          <p:cNvSpPr/>
          <p:nvPr/>
        </p:nvSpPr>
        <p:spPr>
          <a:xfrm>
            <a:off x="4860032" y="5517232"/>
            <a:ext cx="2785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Woodstock</a:t>
            </a:r>
            <a:r>
              <a:rPr lang="nl-BE" dirty="0" smtClean="0"/>
              <a:t> festival in ????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23  VROEGER OF LATER ?</a:t>
            </a:r>
            <a:endParaRPr lang="nl-BE" dirty="0"/>
          </a:p>
        </p:txBody>
      </p:sp>
      <p:pic>
        <p:nvPicPr>
          <p:cNvPr id="4" name="Tijdelijke aanduiding voor inhoud 3" descr="mickey m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2524125" cy="1809750"/>
          </a:xfrm>
        </p:spPr>
      </p:pic>
      <p:pic>
        <p:nvPicPr>
          <p:cNvPr id="5" name="Afbeelding 4" descr="tarz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2486025" cy="18383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39552" y="5301208"/>
            <a:ext cx="382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Eerste tekenfilm </a:t>
            </a:r>
            <a:r>
              <a:rPr lang="nl-BE" dirty="0" err="1" smtClean="0"/>
              <a:t>mickey</a:t>
            </a:r>
            <a:r>
              <a:rPr lang="nl-BE" dirty="0" smtClean="0"/>
              <a:t> </a:t>
            </a:r>
            <a:r>
              <a:rPr lang="nl-BE" dirty="0" err="1" smtClean="0"/>
              <a:t>mouse</a:t>
            </a:r>
            <a:r>
              <a:rPr lang="nl-BE" dirty="0" smtClean="0"/>
              <a:t>  1928</a:t>
            </a:r>
          </a:p>
        </p:txBody>
      </p:sp>
      <p:sp>
        <p:nvSpPr>
          <p:cNvPr id="7" name="Rechthoek 6"/>
          <p:cNvSpPr/>
          <p:nvPr/>
        </p:nvSpPr>
        <p:spPr>
          <a:xfrm>
            <a:off x="4768700" y="5301208"/>
            <a:ext cx="4375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Johny</a:t>
            </a:r>
            <a:r>
              <a:rPr lang="nl-BE" dirty="0" smtClean="0"/>
              <a:t> </a:t>
            </a:r>
            <a:r>
              <a:rPr lang="nl-BE" dirty="0" err="1" smtClean="0"/>
              <a:t>Weismuller</a:t>
            </a:r>
            <a:r>
              <a:rPr lang="nl-BE" dirty="0" smtClean="0"/>
              <a:t> (</a:t>
            </a:r>
            <a:r>
              <a:rPr lang="nl-BE" dirty="0" err="1" smtClean="0"/>
              <a:t>tarzan</a:t>
            </a:r>
            <a:r>
              <a:rPr lang="nl-BE" dirty="0" smtClean="0"/>
              <a:t>) geboren in ????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24   VROEGER OF LATER ?</a:t>
            </a:r>
            <a:endParaRPr lang="nl-BE" dirty="0"/>
          </a:p>
        </p:txBody>
      </p:sp>
      <p:pic>
        <p:nvPicPr>
          <p:cNvPr id="4" name="Tijdelijke aanduiding voor inhoud 3" descr="jf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2880320" cy="1951865"/>
          </a:xfrm>
        </p:spPr>
      </p:pic>
      <p:pic>
        <p:nvPicPr>
          <p:cNvPr id="5" name="Afbeelding 4" descr="martin luther k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492896"/>
            <a:ext cx="2143125" cy="21431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27584" y="5445224"/>
            <a:ext cx="313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Moord op JF </a:t>
            </a:r>
            <a:r>
              <a:rPr lang="nl-BE" dirty="0" err="1" smtClean="0"/>
              <a:t>Kennedy</a:t>
            </a:r>
            <a:r>
              <a:rPr lang="nl-BE" dirty="0" smtClean="0"/>
              <a:t> in 1963 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5373216"/>
            <a:ext cx="2790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Moord op ML King in ????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4800" dirty="0" smtClean="0"/>
              <a:t>25  Zet in juiste volgorde : Belgisch Olympisch goud :  5 </a:t>
            </a:r>
            <a:r>
              <a:rPr lang="nl-BE" sz="4800" dirty="0" err="1" smtClean="0"/>
              <a:t>pt</a:t>
            </a:r>
            <a:r>
              <a:rPr lang="nl-BE" sz="4800" dirty="0" smtClean="0"/>
              <a:t>  of 0 </a:t>
            </a:r>
            <a:r>
              <a:rPr lang="nl-BE" sz="4800" dirty="0" err="1" smtClean="0"/>
              <a:t>pt</a:t>
            </a:r>
            <a:endParaRPr lang="nl-BE" dirty="0"/>
          </a:p>
        </p:txBody>
      </p:sp>
      <p:pic>
        <p:nvPicPr>
          <p:cNvPr id="4" name="Tijdelijke aanduiding voor inhoud 3" descr="vandewal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07904" y="2708920"/>
            <a:ext cx="1656184" cy="2165779"/>
          </a:xfrm>
        </p:spPr>
      </p:pic>
      <p:pic>
        <p:nvPicPr>
          <p:cNvPr id="5" name="Afbeelding 4" descr="illegem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149080"/>
            <a:ext cx="1407649" cy="2115319"/>
          </a:xfrm>
          <a:prstGeom prst="rect">
            <a:avLst/>
          </a:prstGeom>
        </p:spPr>
      </p:pic>
      <p:pic>
        <p:nvPicPr>
          <p:cNvPr id="6" name="Afbeelding 5" descr="deburggraev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365104"/>
            <a:ext cx="2448272" cy="1539902"/>
          </a:xfrm>
          <a:prstGeom prst="rect">
            <a:avLst/>
          </a:prstGeom>
        </p:spPr>
      </p:pic>
      <p:pic>
        <p:nvPicPr>
          <p:cNvPr id="7" name="Afbeelding 6" descr="hellebau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2060848"/>
            <a:ext cx="2448272" cy="1573890"/>
          </a:xfrm>
          <a:prstGeom prst="rect">
            <a:avLst/>
          </a:prstGeom>
        </p:spPr>
      </p:pic>
      <p:pic>
        <p:nvPicPr>
          <p:cNvPr id="8" name="Afbeelding 7" descr="heni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7584" y="1988840"/>
            <a:ext cx="2524125" cy="180975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1259632" y="3789040"/>
            <a:ext cx="143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Justin </a:t>
            </a:r>
            <a:r>
              <a:rPr lang="nl-BE" dirty="0" err="1" smtClean="0"/>
              <a:t>Henin</a:t>
            </a:r>
            <a:endParaRPr lang="nl-BE" dirty="0" smtClean="0"/>
          </a:p>
        </p:txBody>
      </p:sp>
      <p:sp>
        <p:nvSpPr>
          <p:cNvPr id="10" name="Rechthoek 9"/>
          <p:cNvSpPr/>
          <p:nvPr/>
        </p:nvSpPr>
        <p:spPr>
          <a:xfrm>
            <a:off x="971600" y="6309320"/>
            <a:ext cx="164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Roger </a:t>
            </a:r>
            <a:r>
              <a:rPr lang="nl-BE" dirty="0" err="1" smtClean="0"/>
              <a:t>Illegems</a:t>
            </a:r>
            <a:endParaRPr lang="nl-BE" dirty="0" smtClean="0"/>
          </a:p>
        </p:txBody>
      </p:sp>
      <p:sp>
        <p:nvSpPr>
          <p:cNvPr id="11" name="Rechthoek 10"/>
          <p:cNvSpPr/>
          <p:nvPr/>
        </p:nvSpPr>
        <p:spPr>
          <a:xfrm>
            <a:off x="3635896" y="5013176"/>
            <a:ext cx="204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Robert Vandewalle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868144" y="3789040"/>
            <a:ext cx="1533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Tia</a:t>
            </a:r>
            <a:r>
              <a:rPr lang="nl-BE" dirty="0" smtClean="0"/>
              <a:t> </a:t>
            </a:r>
            <a:r>
              <a:rPr lang="nl-BE" dirty="0" err="1" smtClean="0"/>
              <a:t>Hellebaut</a:t>
            </a:r>
            <a:endParaRPr lang="nl-BE" dirty="0" smtClean="0"/>
          </a:p>
        </p:txBody>
      </p:sp>
      <p:sp>
        <p:nvSpPr>
          <p:cNvPr id="13" name="Rechthoek 12"/>
          <p:cNvSpPr/>
          <p:nvPr/>
        </p:nvSpPr>
        <p:spPr>
          <a:xfrm>
            <a:off x="6012160" y="6093296"/>
            <a:ext cx="2204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Fred </a:t>
            </a:r>
            <a:r>
              <a:rPr lang="nl-BE" dirty="0" err="1" smtClean="0"/>
              <a:t>Deburghgraeve</a:t>
            </a:r>
            <a:endParaRPr lang="nl-BE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Schiftingsvraag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Hoeveel </a:t>
            </a:r>
            <a:r>
              <a:rPr lang="nl-BE" dirty="0" err="1" smtClean="0"/>
              <a:t>km’s</a:t>
            </a:r>
            <a:r>
              <a:rPr lang="nl-BE" dirty="0" smtClean="0"/>
              <a:t> reden de </a:t>
            </a:r>
            <a:r>
              <a:rPr lang="nl-BE" dirty="0" err="1" smtClean="0"/>
              <a:t>Yzertoeristen</a:t>
            </a:r>
            <a:r>
              <a:rPr lang="nl-BE" dirty="0" smtClean="0"/>
              <a:t> in clubverband in 2014? Dus alle </a:t>
            </a:r>
            <a:r>
              <a:rPr lang="nl-BE" dirty="0" err="1" smtClean="0"/>
              <a:t>km’s</a:t>
            </a:r>
            <a:r>
              <a:rPr lang="nl-BE" dirty="0" smtClean="0"/>
              <a:t> van de </a:t>
            </a:r>
            <a:r>
              <a:rPr lang="nl-BE" dirty="0" err="1" smtClean="0"/>
              <a:t>Yzertoeristen</a:t>
            </a:r>
            <a:r>
              <a:rPr lang="nl-BE" smtClean="0"/>
              <a:t> dit jaar  </a:t>
            </a:r>
            <a:r>
              <a:rPr lang="nl-BE" dirty="0" smtClean="0"/>
              <a:t>samengeteld.</a:t>
            </a:r>
            <a:endParaRPr lang="nl-BE" dirty="0"/>
          </a:p>
        </p:txBody>
      </p:sp>
      <p:pic>
        <p:nvPicPr>
          <p:cNvPr id="4" name="Afbeelding 3" descr="2013 banner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140968"/>
            <a:ext cx="3661023" cy="2591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   LATER</a:t>
            </a:r>
            <a:endParaRPr lang="nl-BE" dirty="0"/>
          </a:p>
        </p:txBody>
      </p:sp>
      <p:pic>
        <p:nvPicPr>
          <p:cNvPr id="4" name="Tijdelijke aanduiding voor inhoud 3" descr="STA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420888"/>
            <a:ext cx="2376264" cy="3115816"/>
          </a:xfrm>
        </p:spPr>
      </p:pic>
      <p:sp>
        <p:nvSpPr>
          <p:cNvPr id="5" name="Tekstvak 4"/>
          <p:cNvSpPr txBox="1"/>
          <p:nvPr/>
        </p:nvSpPr>
        <p:spPr>
          <a:xfrm>
            <a:off x="1475656" y="573325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1890</a:t>
            </a:r>
            <a:endParaRPr lang="nl-BE" dirty="0"/>
          </a:p>
        </p:txBody>
      </p:sp>
      <p:pic>
        <p:nvPicPr>
          <p:cNvPr id="6" name="Afbeelding 5" descr="OLIVER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3" y="2492896"/>
            <a:ext cx="2471314" cy="305855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22007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 in 1892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LU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1933575" cy="2362200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   LATER </a:t>
            </a:r>
            <a:endParaRPr lang="nl-BE" dirty="0"/>
          </a:p>
        </p:txBody>
      </p:sp>
      <p:pic>
        <p:nvPicPr>
          <p:cNvPr id="7" name="Afbeelding 6" descr="rsc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171700" cy="210502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15616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1920 : 1</a:t>
            </a:r>
            <a:r>
              <a:rPr lang="nl-BE" baseline="30000" dirty="0" smtClean="0"/>
              <a:t>e</a:t>
            </a:r>
            <a:r>
              <a:rPr lang="nl-BE" dirty="0" smtClean="0"/>
              <a:t> maal kampioen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86003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maal kampioen  in 1947</a:t>
            </a:r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CLU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1933575" cy="2362200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   VROEGER OF LATER ?</a:t>
            </a:r>
            <a:endParaRPr lang="nl-BE" dirty="0"/>
          </a:p>
        </p:txBody>
      </p:sp>
      <p:pic>
        <p:nvPicPr>
          <p:cNvPr id="7" name="Afbeelding 6" descr="rsca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2171700" cy="2105025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115616" y="537321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1920 : 1</a:t>
            </a:r>
            <a:r>
              <a:rPr lang="nl-BE" baseline="30000" dirty="0" smtClean="0"/>
              <a:t>e</a:t>
            </a:r>
            <a:r>
              <a:rPr lang="nl-BE" dirty="0" smtClean="0"/>
              <a:t> maal kampioen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4860032" y="537321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maal kampioen vroeger of later</a:t>
            </a:r>
            <a:endParaRPr lang="nl-B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3   LATER</a:t>
            </a:r>
            <a:endParaRPr lang="nl-BE" dirty="0"/>
          </a:p>
        </p:txBody>
      </p:sp>
      <p:pic>
        <p:nvPicPr>
          <p:cNvPr id="6" name="Tijdelijke aanduiding voor inhoud 5" descr="pe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1628775" cy="2809875"/>
          </a:xfrm>
        </p:spPr>
      </p:pic>
      <p:sp>
        <p:nvSpPr>
          <p:cNvPr id="7" name="Tekstvak 6"/>
          <p:cNvSpPr txBox="1"/>
          <p:nvPr/>
        </p:nvSpPr>
        <p:spPr>
          <a:xfrm>
            <a:off x="140364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1940 </a:t>
            </a:r>
            <a:endParaRPr lang="nl-BE" dirty="0"/>
          </a:p>
        </p:txBody>
      </p:sp>
      <p:pic>
        <p:nvPicPr>
          <p:cNvPr id="8" name="Afbeelding 7" descr="vanhim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1820886" cy="273630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52120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1943 </a:t>
            </a:r>
            <a:endParaRPr lang="nl-B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hillsboroug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981200" cy="231457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4  VROEGER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Hillsboroughramp</a:t>
            </a:r>
            <a:r>
              <a:rPr lang="nl-BE" dirty="0" smtClean="0"/>
              <a:t> in 1989</a:t>
            </a:r>
            <a:endParaRPr lang="nl-BE" dirty="0"/>
          </a:p>
        </p:txBody>
      </p:sp>
      <p:pic>
        <p:nvPicPr>
          <p:cNvPr id="7" name="Afbeelding 6" descr="heiz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2996885" cy="194421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076056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Heizeldrama</a:t>
            </a:r>
            <a:r>
              <a:rPr lang="nl-BE" dirty="0" smtClean="0"/>
              <a:t> in 1985</a:t>
            </a:r>
            <a:endParaRPr lang="nl-BE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nl-BE" sz="4200" dirty="0" smtClean="0"/>
              <a:t/>
            </a:r>
            <a:br>
              <a:rPr lang="nl-BE" sz="4200" dirty="0" smtClean="0"/>
            </a:br>
            <a:r>
              <a:rPr lang="nl-BE" sz="4200" dirty="0" smtClean="0"/>
              <a:t/>
            </a:r>
            <a:br>
              <a:rPr lang="nl-BE" sz="4200" dirty="0" smtClean="0"/>
            </a:br>
            <a:r>
              <a:rPr lang="nl-BE" sz="4200" dirty="0" smtClean="0"/>
              <a:t/>
            </a:r>
            <a:br>
              <a:rPr lang="nl-BE" sz="4200" dirty="0" smtClean="0"/>
            </a:br>
            <a:r>
              <a:rPr lang="nl-BE" sz="4200" dirty="0" smtClean="0"/>
              <a:t/>
            </a:r>
            <a:br>
              <a:rPr lang="nl-BE" sz="4200" dirty="0" smtClean="0"/>
            </a:br>
            <a:r>
              <a:rPr lang="nl-BE" sz="4200" dirty="0" smtClean="0"/>
              <a:t>5   juiste volgorde : aanslagen</a:t>
            </a:r>
            <a:br>
              <a:rPr lang="nl-BE" sz="4200" dirty="0" smtClean="0"/>
            </a:br>
            <a:endParaRPr lang="nl-BE" sz="4200" dirty="0"/>
          </a:p>
        </p:txBody>
      </p:sp>
      <p:pic>
        <p:nvPicPr>
          <p:cNvPr id="4" name="Tijdelijke aanduiding voor inhoud 3" descr="lond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348880"/>
            <a:ext cx="1857375" cy="2466975"/>
          </a:xfrm>
        </p:spPr>
      </p:pic>
      <p:pic>
        <p:nvPicPr>
          <p:cNvPr id="5" name="Afbeelding 4" descr="madri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068960"/>
            <a:ext cx="2647950" cy="1724025"/>
          </a:xfrm>
          <a:prstGeom prst="rect">
            <a:avLst/>
          </a:prstGeom>
        </p:spPr>
      </p:pic>
      <p:pic>
        <p:nvPicPr>
          <p:cNvPr id="6" name="Afbeelding 5" descr="9 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96952"/>
            <a:ext cx="2571750" cy="17811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7584" y="53732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New York  2001  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707904" y="53732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Madrid  2004	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537321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London  2005</a:t>
            </a:r>
            <a:endParaRPr lang="nl-BE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6   VROEGER</a:t>
            </a:r>
            <a:endParaRPr lang="nl-BE" dirty="0"/>
          </a:p>
        </p:txBody>
      </p:sp>
      <p:pic>
        <p:nvPicPr>
          <p:cNvPr id="4" name="Tijdelijke aanduiding voor inhoud 3" descr="koning boudewij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708920"/>
            <a:ext cx="1872208" cy="2553011"/>
          </a:xfrm>
        </p:spPr>
      </p:pic>
      <p:pic>
        <p:nvPicPr>
          <p:cNvPr id="5" name="Afbeelding 4" descr="lady d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36912"/>
            <a:ext cx="1752600" cy="26098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619672" y="5589240"/>
            <a:ext cx="197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Overleden in 1997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508104" y="5661248"/>
            <a:ext cx="197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Overleden in 1993</a:t>
            </a:r>
            <a:endParaRPr lang="nl-B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ollentier gi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93578"/>
            <a:ext cx="1944216" cy="258231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031480"/>
            <a:ext cx="82296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/>
              <a:t>7    VROEGER</a:t>
            </a:r>
            <a:endParaRPr lang="nl-BE" dirty="0"/>
          </a:p>
        </p:txBody>
      </p:sp>
      <p:pic>
        <p:nvPicPr>
          <p:cNvPr id="6" name="Afbeelding 5" descr="lucien van im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1842889" cy="253570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59632" y="5445224"/>
            <a:ext cx="22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Winnaar Giro in 1977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5436096" y="5373216"/>
            <a:ext cx="331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Winnaar Tour de France in 1976</a:t>
            </a:r>
            <a:endParaRPr lang="nl-B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8   VROEGER</a:t>
            </a:r>
            <a:endParaRPr lang="nl-BE" dirty="0"/>
          </a:p>
        </p:txBody>
      </p:sp>
      <p:pic>
        <p:nvPicPr>
          <p:cNvPr id="4" name="Tijdelijke aanduiding voor inhoud 3" descr="briek schot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1539" y="2840259"/>
            <a:ext cx="2778373" cy="2244925"/>
          </a:xfrm>
        </p:spPr>
      </p:pic>
      <p:pic>
        <p:nvPicPr>
          <p:cNvPr id="5" name="Afbeelding 4" descr="rudy dhaenen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0"/>
            <a:ext cx="1781175" cy="25717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99592" y="5445224"/>
            <a:ext cx="319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dag van  RVV 2004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148064" y="5517232"/>
            <a:ext cx="309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dag van  RVV 1998</a:t>
            </a:r>
            <a:endParaRPr lang="nl-B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9   VROEGER</a:t>
            </a:r>
            <a:endParaRPr lang="nl-BE" dirty="0"/>
          </a:p>
        </p:txBody>
      </p:sp>
      <p:pic>
        <p:nvPicPr>
          <p:cNvPr id="4" name="Tijdelijke aanduiding voor inhoud 3" descr="lemond fign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924944"/>
            <a:ext cx="2520280" cy="2185637"/>
          </a:xfrm>
        </p:spPr>
      </p:pic>
      <p:pic>
        <p:nvPicPr>
          <p:cNvPr id="5" name="Afbeelding 4" descr="clau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924944"/>
            <a:ext cx="1800200" cy="22502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043608" y="5445224"/>
            <a:ext cx="2762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Lemond</a:t>
            </a:r>
            <a:r>
              <a:rPr lang="nl-BE" dirty="0" smtClean="0"/>
              <a:t> – </a:t>
            </a:r>
            <a:r>
              <a:rPr lang="nl-BE" dirty="0" err="1" smtClean="0"/>
              <a:t>Fignon</a:t>
            </a:r>
            <a:r>
              <a:rPr lang="nl-BE" dirty="0" smtClean="0"/>
              <a:t> in 1989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148064" y="5445224"/>
            <a:ext cx="350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WK </a:t>
            </a:r>
            <a:r>
              <a:rPr lang="nl-BE" dirty="0" err="1" smtClean="0"/>
              <a:t>Ronse</a:t>
            </a:r>
            <a:r>
              <a:rPr lang="nl-BE" dirty="0" smtClean="0"/>
              <a:t> val </a:t>
            </a:r>
            <a:r>
              <a:rPr lang="nl-BE" dirty="0" err="1" smtClean="0"/>
              <a:t>Criquielion</a:t>
            </a:r>
            <a:r>
              <a:rPr lang="nl-BE" dirty="0" smtClean="0"/>
              <a:t> in 1988</a:t>
            </a:r>
            <a:endParaRPr lang="nl-B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nl-BE" sz="5400" dirty="0" smtClean="0"/>
              <a:t>10   juiste volgorde : grote Belgische sportmomenten </a:t>
            </a:r>
            <a:br>
              <a:rPr lang="nl-BE" sz="5400" dirty="0" smtClean="0"/>
            </a:br>
            <a:endParaRPr lang="nl-BE" dirty="0"/>
          </a:p>
        </p:txBody>
      </p:sp>
      <p:pic>
        <p:nvPicPr>
          <p:cNvPr id="4" name="Tijdelijke aanduiding voor inhoud 3" descr="wemble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60232" y="2636912"/>
            <a:ext cx="1752600" cy="2609850"/>
          </a:xfrm>
        </p:spPr>
      </p:pic>
      <p:pic>
        <p:nvPicPr>
          <p:cNvPr id="5" name="Afbeelding 4" descr="coopma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2996952"/>
            <a:ext cx="2880320" cy="2236484"/>
          </a:xfrm>
          <a:prstGeom prst="rect">
            <a:avLst/>
          </a:prstGeom>
        </p:spPr>
      </p:pic>
      <p:pic>
        <p:nvPicPr>
          <p:cNvPr id="6" name="Afbeelding 5" descr="merckx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420888"/>
            <a:ext cx="1581150" cy="28860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5938186" y="5517232"/>
            <a:ext cx="32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Finale : Club op </a:t>
            </a:r>
            <a:r>
              <a:rPr lang="nl-BE" dirty="0" err="1" smtClean="0"/>
              <a:t>Wembley</a:t>
            </a:r>
            <a:r>
              <a:rPr lang="nl-BE" dirty="0" smtClean="0"/>
              <a:t> 1978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3347864" y="5805264"/>
            <a:ext cx="221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Coopman – Ali  1976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107504" y="5373216"/>
            <a:ext cx="3724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Werelduurrecord Eddy </a:t>
            </a:r>
            <a:r>
              <a:rPr lang="nl-BE" dirty="0" err="1" smtClean="0"/>
              <a:t>Merckx</a:t>
            </a:r>
            <a:r>
              <a:rPr lang="nl-BE" dirty="0" smtClean="0"/>
              <a:t> 1972</a:t>
            </a:r>
            <a:endParaRPr lang="nl-B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11   VROEGER</a:t>
            </a:r>
            <a:endParaRPr lang="nl-BE" dirty="0"/>
          </a:p>
        </p:txBody>
      </p:sp>
      <p:pic>
        <p:nvPicPr>
          <p:cNvPr id="4" name="Tijdelijke aanduiding voor inhoud 3" descr="coec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924944"/>
            <a:ext cx="2665382" cy="2088232"/>
          </a:xfrm>
        </p:spPr>
      </p:pic>
      <p:pic>
        <p:nvPicPr>
          <p:cNvPr id="5" name="Afbeelding 4" descr="vandamm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04886"/>
            <a:ext cx="2016249" cy="283768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15616" y="5589240"/>
            <a:ext cx="2193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Verongelukt in 1985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868144" y="5517232"/>
            <a:ext cx="2200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Verongelukt in 1976 </a:t>
            </a:r>
            <a:endParaRPr lang="nl-B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12   VROEGER</a:t>
            </a:r>
            <a:endParaRPr lang="nl-BE" dirty="0"/>
          </a:p>
        </p:txBody>
      </p:sp>
      <p:pic>
        <p:nvPicPr>
          <p:cNvPr id="4" name="Tijdelijke aanduiding voor inhoud 3" descr="bob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2664296" cy="2664296"/>
          </a:xfrm>
        </p:spPr>
      </p:pic>
      <p:pic>
        <p:nvPicPr>
          <p:cNvPr id="5" name="Afbeelding 4" descr="elvi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852935"/>
            <a:ext cx="2168649" cy="2602379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9632" y="5661248"/>
            <a:ext cx="1772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1945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6156176" y="5661248"/>
            <a:ext cx="1813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1935 </a:t>
            </a: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3   VROEGER OF LATER ?</a:t>
            </a:r>
            <a:endParaRPr lang="nl-BE" dirty="0"/>
          </a:p>
        </p:txBody>
      </p:sp>
      <p:pic>
        <p:nvPicPr>
          <p:cNvPr id="6" name="Tijdelijke aanduiding voor inhoud 5" descr="pe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1628775" cy="2809875"/>
          </a:xfrm>
        </p:spPr>
      </p:pic>
      <p:sp>
        <p:nvSpPr>
          <p:cNvPr id="7" name="Tekstvak 6"/>
          <p:cNvSpPr txBox="1"/>
          <p:nvPr/>
        </p:nvSpPr>
        <p:spPr>
          <a:xfrm>
            <a:off x="1403648" y="54452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1940 </a:t>
            </a:r>
            <a:endParaRPr lang="nl-BE" dirty="0"/>
          </a:p>
        </p:txBody>
      </p:sp>
      <p:pic>
        <p:nvPicPr>
          <p:cNvPr id="8" name="Afbeelding 7" descr="vanhims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420888"/>
            <a:ext cx="1820886" cy="273630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652120" y="55172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Geboren in ???? </a:t>
            </a:r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13   LATER</a:t>
            </a:r>
            <a:endParaRPr lang="nl-BE" dirty="0"/>
          </a:p>
        </p:txBody>
      </p:sp>
      <p:pic>
        <p:nvPicPr>
          <p:cNvPr id="4" name="Tijdelijke aanduiding voor inhoud 3" descr="marvin gay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3212976"/>
            <a:ext cx="2628900" cy="1743075"/>
          </a:xfrm>
        </p:spPr>
      </p:pic>
      <p:pic>
        <p:nvPicPr>
          <p:cNvPr id="5" name="Afbeelding 4" descr="john lenno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780928"/>
            <a:ext cx="1819275" cy="250507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403648" y="5589240"/>
            <a:ext cx="1947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Vermoord in 1980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6084168" y="5517232"/>
            <a:ext cx="1943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Vermoord in 1984</a:t>
            </a:r>
            <a:endParaRPr lang="nl-B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14   LATER</a:t>
            </a:r>
            <a:endParaRPr lang="nl-BE" dirty="0"/>
          </a:p>
        </p:txBody>
      </p:sp>
      <p:pic>
        <p:nvPicPr>
          <p:cNvPr id="4" name="Tijdelijke aanduiding voor inhoud 3" descr="bre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852936"/>
            <a:ext cx="2705100" cy="1695450"/>
          </a:xfrm>
        </p:spPr>
      </p:pic>
      <p:pic>
        <p:nvPicPr>
          <p:cNvPr id="5" name="Afbeelding 4" descr="christ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852936"/>
            <a:ext cx="1800200" cy="223033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31640" y="5229200"/>
            <a:ext cx="1965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1978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724128" y="5229200"/>
            <a:ext cx="1977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1984</a:t>
            </a:r>
            <a:endParaRPr lang="nl-B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dirty="0" smtClean="0"/>
              <a:t>15  juiste volgorde : stemrecht voor vrouwen</a:t>
            </a:r>
            <a:endParaRPr lang="nl-BE" dirty="0"/>
          </a:p>
        </p:txBody>
      </p:sp>
      <p:pic>
        <p:nvPicPr>
          <p:cNvPr id="4" name="Tijdelijke aanduiding voor inhoud 3" descr="nederlan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2780928"/>
            <a:ext cx="2133600" cy="2143125"/>
          </a:xfrm>
        </p:spPr>
      </p:pic>
      <p:pic>
        <p:nvPicPr>
          <p:cNvPr id="5" name="Afbeelding 4" descr="nieuw zeelan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852936"/>
            <a:ext cx="2595629" cy="1944216"/>
          </a:xfrm>
          <a:prstGeom prst="rect">
            <a:avLst/>
          </a:prstGeom>
        </p:spPr>
      </p:pic>
      <p:pic>
        <p:nvPicPr>
          <p:cNvPr id="6" name="Afbeelding 5" descr="belgi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2924944"/>
            <a:ext cx="2619375" cy="1743075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876256" y="5373216"/>
            <a:ext cx="1343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België  1948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827584" y="5301208"/>
            <a:ext cx="2219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Nieuw Zeeland  1893</a:t>
            </a:r>
            <a:endParaRPr lang="nl-BE" dirty="0"/>
          </a:p>
        </p:txBody>
      </p:sp>
      <p:sp>
        <p:nvSpPr>
          <p:cNvPr id="9" name="Rechthoek 8"/>
          <p:cNvSpPr/>
          <p:nvPr/>
        </p:nvSpPr>
        <p:spPr>
          <a:xfrm>
            <a:off x="3851920" y="5301208"/>
            <a:ext cx="1786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Nederland  1917 </a:t>
            </a:r>
            <a:endParaRPr lang="nl-B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16  VROEGER</a:t>
            </a:r>
            <a:endParaRPr lang="nl-BE" dirty="0"/>
          </a:p>
        </p:txBody>
      </p:sp>
      <p:pic>
        <p:nvPicPr>
          <p:cNvPr id="4" name="Tijdelijke aanduiding voor inhoud 3" descr="elvis o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36912"/>
            <a:ext cx="2160240" cy="2721902"/>
          </a:xfrm>
        </p:spPr>
      </p:pic>
      <p:pic>
        <p:nvPicPr>
          <p:cNvPr id="5" name="Afbeelding 4" descr="jim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564904"/>
            <a:ext cx="2422773" cy="2805316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11560" y="5733256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Verdacht overlijden in 1977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220072" y="5661248"/>
            <a:ext cx="2861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Verdacht overlijden in 1970</a:t>
            </a:r>
            <a:endParaRPr lang="nl-B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17  VROEGER</a:t>
            </a:r>
            <a:br>
              <a:rPr lang="nl-BE" dirty="0" smtClean="0"/>
            </a:br>
            <a:endParaRPr lang="nl-BE" dirty="0"/>
          </a:p>
        </p:txBody>
      </p:sp>
      <p:pic>
        <p:nvPicPr>
          <p:cNvPr id="4" name="Tijdelijke aanduiding voor inhoud 3" descr="haz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2420888"/>
            <a:ext cx="1944216" cy="2624692"/>
          </a:xfrm>
        </p:spPr>
      </p:pic>
      <p:sp>
        <p:nvSpPr>
          <p:cNvPr id="5" name="Rechthoek 4"/>
          <p:cNvSpPr/>
          <p:nvPr/>
        </p:nvSpPr>
        <p:spPr>
          <a:xfrm>
            <a:off x="5868144" y="5373216"/>
            <a:ext cx="19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2004</a:t>
            </a:r>
          </a:p>
        </p:txBody>
      </p:sp>
      <p:pic>
        <p:nvPicPr>
          <p:cNvPr id="6" name="Afbeelding 5" descr="jack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564904"/>
            <a:ext cx="2376264" cy="237626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59632" y="5301208"/>
            <a:ext cx="1958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in 2009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18  LATER</a:t>
            </a:r>
            <a:endParaRPr lang="nl-BE" dirty="0"/>
          </a:p>
        </p:txBody>
      </p:sp>
      <p:pic>
        <p:nvPicPr>
          <p:cNvPr id="4" name="Tijdelijke aanduiding voor inhoud 3" descr="beatles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068960"/>
            <a:ext cx="2466975" cy="1847850"/>
          </a:xfrm>
        </p:spPr>
      </p:pic>
      <p:pic>
        <p:nvPicPr>
          <p:cNvPr id="5" name="Afbeelding 4" descr="rolling stone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2907407" cy="1934747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259632" y="5301208"/>
            <a:ext cx="1951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Opgericht in 1960</a:t>
            </a:r>
          </a:p>
        </p:txBody>
      </p:sp>
      <p:sp>
        <p:nvSpPr>
          <p:cNvPr id="7" name="Rechthoek 6"/>
          <p:cNvSpPr/>
          <p:nvPr/>
        </p:nvSpPr>
        <p:spPr>
          <a:xfrm>
            <a:off x="5868144" y="5229200"/>
            <a:ext cx="1935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Opgericht in 1962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19   VROEGER</a:t>
            </a:r>
            <a:endParaRPr lang="nl-BE" dirty="0"/>
          </a:p>
        </p:txBody>
      </p:sp>
      <p:pic>
        <p:nvPicPr>
          <p:cNvPr id="4" name="Tijdelijke aanduiding voor inhoud 3" descr="beethove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80928"/>
            <a:ext cx="2200275" cy="2076450"/>
          </a:xfrm>
        </p:spPr>
      </p:pic>
      <p:pic>
        <p:nvPicPr>
          <p:cNvPr id="5" name="Afbeelding 4" descr="mozar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564904"/>
            <a:ext cx="1762125" cy="259080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755576" y="5373216"/>
            <a:ext cx="2812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Beethoven</a:t>
            </a:r>
            <a:r>
              <a:rPr lang="nl-BE" dirty="0" smtClean="0"/>
              <a:t> geboren in 1770</a:t>
            </a:r>
          </a:p>
        </p:txBody>
      </p:sp>
      <p:sp>
        <p:nvSpPr>
          <p:cNvPr id="7" name="Rechthoek 6"/>
          <p:cNvSpPr/>
          <p:nvPr/>
        </p:nvSpPr>
        <p:spPr>
          <a:xfrm>
            <a:off x="5580112" y="5445224"/>
            <a:ext cx="2799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Mozart geboren in 1756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5400" dirty="0" smtClean="0"/>
              <a:t>20  juiste volgorde : rampen </a:t>
            </a:r>
            <a:endParaRPr lang="nl-BE" dirty="0"/>
          </a:p>
        </p:txBody>
      </p:sp>
      <p:pic>
        <p:nvPicPr>
          <p:cNvPr id="4" name="Tijdelijke aanduiding voor inhoud 3" descr="tsjernobil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708920"/>
            <a:ext cx="2466975" cy="1847850"/>
          </a:xfrm>
        </p:spPr>
      </p:pic>
      <p:pic>
        <p:nvPicPr>
          <p:cNvPr id="5" name="Afbeelding 4" descr="heral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2564904"/>
            <a:ext cx="2219325" cy="2066925"/>
          </a:xfrm>
          <a:prstGeom prst="rect">
            <a:avLst/>
          </a:prstGeom>
        </p:spPr>
      </p:pic>
      <p:pic>
        <p:nvPicPr>
          <p:cNvPr id="6" name="Afbeelding 5" descr="gellingen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2132856"/>
            <a:ext cx="1752600" cy="2600325"/>
          </a:xfrm>
          <a:prstGeom prst="rect">
            <a:avLst/>
          </a:prstGeom>
        </p:spPr>
      </p:pic>
      <p:pic>
        <p:nvPicPr>
          <p:cNvPr id="7" name="Afbeelding 6" descr="columbia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708920"/>
            <a:ext cx="2466975" cy="185737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6372200" y="5589240"/>
            <a:ext cx="2570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Gellingen</a:t>
            </a:r>
            <a:r>
              <a:rPr lang="nl-BE" dirty="0" smtClean="0"/>
              <a:t> gasramp 2004</a:t>
            </a:r>
          </a:p>
        </p:txBody>
      </p:sp>
      <p:sp>
        <p:nvSpPr>
          <p:cNvPr id="9" name="Rechthoek 8"/>
          <p:cNvSpPr/>
          <p:nvPr/>
        </p:nvSpPr>
        <p:spPr>
          <a:xfrm>
            <a:off x="1763688" y="5589240"/>
            <a:ext cx="3151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Herald</a:t>
            </a:r>
            <a:r>
              <a:rPr lang="nl-BE" dirty="0" smtClean="0"/>
              <a:t> of free </a:t>
            </a:r>
            <a:r>
              <a:rPr lang="nl-BE" dirty="0" err="1" smtClean="0"/>
              <a:t>entreprise</a:t>
            </a:r>
            <a:r>
              <a:rPr lang="nl-BE" dirty="0" smtClean="0"/>
              <a:t>  1987</a:t>
            </a:r>
          </a:p>
        </p:txBody>
      </p:sp>
      <p:sp>
        <p:nvSpPr>
          <p:cNvPr id="10" name="Rechthoek 9"/>
          <p:cNvSpPr/>
          <p:nvPr/>
        </p:nvSpPr>
        <p:spPr>
          <a:xfrm>
            <a:off x="107504" y="4725144"/>
            <a:ext cx="1744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Tsjernobil</a:t>
            </a:r>
            <a:r>
              <a:rPr lang="nl-BE" dirty="0" smtClean="0"/>
              <a:t>  1986</a:t>
            </a:r>
          </a:p>
        </p:txBody>
      </p:sp>
      <p:sp>
        <p:nvSpPr>
          <p:cNvPr id="11" name="Rechthoek 10"/>
          <p:cNvSpPr/>
          <p:nvPr/>
        </p:nvSpPr>
        <p:spPr>
          <a:xfrm>
            <a:off x="4572000" y="4941168"/>
            <a:ext cx="2930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Ruimteveer Columbia 2003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21   VROEGER</a:t>
            </a:r>
            <a:endParaRPr lang="nl-BE" dirty="0"/>
          </a:p>
        </p:txBody>
      </p:sp>
      <p:pic>
        <p:nvPicPr>
          <p:cNvPr id="4" name="Tijdelijke aanduiding voor inhoud 3" descr="uruguay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733333" cy="2371429"/>
          </a:xfrm>
        </p:spPr>
      </p:pic>
      <p:pic>
        <p:nvPicPr>
          <p:cNvPr id="5" name="Afbeelding 4" descr="antwerpe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2636912"/>
            <a:ext cx="1819048" cy="228571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27584" y="5301208"/>
            <a:ext cx="3439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1</a:t>
            </a:r>
            <a:r>
              <a:rPr lang="nl-BE" baseline="30000" dirty="0" smtClean="0"/>
              <a:t>e</a:t>
            </a:r>
            <a:r>
              <a:rPr lang="nl-BE" dirty="0" smtClean="0"/>
              <a:t> WK voetbal in Uruguay in 1930</a:t>
            </a:r>
          </a:p>
        </p:txBody>
      </p:sp>
      <p:sp>
        <p:nvSpPr>
          <p:cNvPr id="7" name="Rechthoek 6"/>
          <p:cNvSpPr/>
          <p:nvPr/>
        </p:nvSpPr>
        <p:spPr>
          <a:xfrm>
            <a:off x="5199843" y="5301208"/>
            <a:ext cx="3972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Olympische spelen Antwerpen in 1920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22   LATER</a:t>
            </a:r>
            <a:endParaRPr lang="nl-BE" dirty="0"/>
          </a:p>
        </p:txBody>
      </p:sp>
      <p:pic>
        <p:nvPicPr>
          <p:cNvPr id="4" name="Tijdelijke aanduiding voor inhoud 3" descr="kr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20887"/>
            <a:ext cx="1368152" cy="2914757"/>
          </a:xfrm>
        </p:spPr>
      </p:pic>
      <p:pic>
        <p:nvPicPr>
          <p:cNvPr id="5" name="Afbeelding 4" descr="woodstock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564904"/>
            <a:ext cx="3570889" cy="237626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187624" y="5589240"/>
            <a:ext cx="179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Geboren in 1968</a:t>
            </a:r>
          </a:p>
        </p:txBody>
      </p:sp>
      <p:sp>
        <p:nvSpPr>
          <p:cNvPr id="7" name="Rechthoek 6"/>
          <p:cNvSpPr/>
          <p:nvPr/>
        </p:nvSpPr>
        <p:spPr>
          <a:xfrm>
            <a:off x="4860032" y="5517232"/>
            <a:ext cx="2831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Woodstock</a:t>
            </a:r>
            <a:r>
              <a:rPr lang="nl-BE" dirty="0" smtClean="0"/>
              <a:t> festival in 1969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hillsborough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64904"/>
            <a:ext cx="1981200" cy="2314575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4   VROEGER OF LATER ?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827584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Hillsboroughramp</a:t>
            </a:r>
            <a:r>
              <a:rPr lang="nl-BE" dirty="0" smtClean="0"/>
              <a:t> in 1989</a:t>
            </a:r>
            <a:endParaRPr lang="nl-BE" dirty="0"/>
          </a:p>
        </p:txBody>
      </p:sp>
      <p:pic>
        <p:nvPicPr>
          <p:cNvPr id="7" name="Afbeelding 6" descr="heizel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36912"/>
            <a:ext cx="2996885" cy="1944216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5076056" y="530120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err="1" smtClean="0"/>
              <a:t>Heizeldrama</a:t>
            </a:r>
            <a:r>
              <a:rPr lang="nl-BE" dirty="0" smtClean="0"/>
              <a:t> in ?????</a:t>
            </a:r>
            <a:endParaRPr lang="nl-BE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23  VROEGER</a:t>
            </a:r>
            <a:endParaRPr lang="nl-BE" dirty="0"/>
          </a:p>
        </p:txBody>
      </p:sp>
      <p:pic>
        <p:nvPicPr>
          <p:cNvPr id="4" name="Tijdelijke aanduiding voor inhoud 3" descr="mickey mou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852936"/>
            <a:ext cx="2524125" cy="1809750"/>
          </a:xfrm>
        </p:spPr>
      </p:pic>
      <p:pic>
        <p:nvPicPr>
          <p:cNvPr id="5" name="Afbeelding 4" descr="tarz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852936"/>
            <a:ext cx="2486025" cy="18383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39552" y="5301208"/>
            <a:ext cx="382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Eerste tekenfilm </a:t>
            </a:r>
            <a:r>
              <a:rPr lang="nl-BE" dirty="0" err="1" smtClean="0"/>
              <a:t>mickey</a:t>
            </a:r>
            <a:r>
              <a:rPr lang="nl-BE" dirty="0" smtClean="0"/>
              <a:t> </a:t>
            </a:r>
            <a:r>
              <a:rPr lang="nl-BE" dirty="0" err="1" smtClean="0"/>
              <a:t>mouse</a:t>
            </a:r>
            <a:r>
              <a:rPr lang="nl-BE" dirty="0" smtClean="0"/>
              <a:t>  1928</a:t>
            </a:r>
          </a:p>
        </p:txBody>
      </p:sp>
      <p:sp>
        <p:nvSpPr>
          <p:cNvPr id="7" name="Rechthoek 6"/>
          <p:cNvSpPr/>
          <p:nvPr/>
        </p:nvSpPr>
        <p:spPr>
          <a:xfrm>
            <a:off x="4768700" y="5301208"/>
            <a:ext cx="441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Johny</a:t>
            </a:r>
            <a:r>
              <a:rPr lang="nl-BE" dirty="0" smtClean="0"/>
              <a:t> </a:t>
            </a:r>
            <a:r>
              <a:rPr lang="nl-BE" dirty="0" err="1" smtClean="0"/>
              <a:t>Weismuller</a:t>
            </a:r>
            <a:r>
              <a:rPr lang="nl-BE" dirty="0" smtClean="0"/>
              <a:t> (</a:t>
            </a:r>
            <a:r>
              <a:rPr lang="nl-BE" dirty="0" err="1" smtClean="0"/>
              <a:t>tarzan</a:t>
            </a:r>
            <a:r>
              <a:rPr lang="nl-BE" dirty="0" smtClean="0"/>
              <a:t>) geboren in 1904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24   LATER</a:t>
            </a:r>
            <a:endParaRPr lang="nl-BE" dirty="0"/>
          </a:p>
        </p:txBody>
      </p:sp>
      <p:pic>
        <p:nvPicPr>
          <p:cNvPr id="4" name="Tijdelijke aanduiding voor inhoud 3" descr="jfk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636912"/>
            <a:ext cx="2880320" cy="1951865"/>
          </a:xfrm>
        </p:spPr>
      </p:pic>
      <p:pic>
        <p:nvPicPr>
          <p:cNvPr id="5" name="Afbeelding 4" descr="martin luther kin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2492896"/>
            <a:ext cx="2143125" cy="214312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27584" y="5445224"/>
            <a:ext cx="313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Moord op JF </a:t>
            </a:r>
            <a:r>
              <a:rPr lang="nl-BE" dirty="0" err="1" smtClean="0"/>
              <a:t>Kennedy</a:t>
            </a:r>
            <a:r>
              <a:rPr lang="nl-BE" dirty="0" smtClean="0"/>
              <a:t> in 1963 </a:t>
            </a:r>
          </a:p>
        </p:txBody>
      </p:sp>
      <p:sp>
        <p:nvSpPr>
          <p:cNvPr id="7" name="Rechthoek 6"/>
          <p:cNvSpPr/>
          <p:nvPr/>
        </p:nvSpPr>
        <p:spPr>
          <a:xfrm>
            <a:off x="5796136" y="5373216"/>
            <a:ext cx="283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Moord op ML King in 1968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sz="4800" dirty="0" smtClean="0"/>
              <a:t>25    juiste volgorde : </a:t>
            </a:r>
            <a:br>
              <a:rPr lang="nl-BE" sz="4800" dirty="0" smtClean="0"/>
            </a:br>
            <a:r>
              <a:rPr lang="nl-BE" sz="4800" dirty="0" smtClean="0"/>
              <a:t>Belgisch Olympisch goud</a:t>
            </a:r>
            <a:endParaRPr lang="nl-BE" dirty="0"/>
          </a:p>
        </p:txBody>
      </p:sp>
      <p:pic>
        <p:nvPicPr>
          <p:cNvPr id="4" name="Tijdelijke aanduiding voor inhoud 3" descr="vandewall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1656184" cy="2165779"/>
          </a:xfrm>
        </p:spPr>
      </p:pic>
      <p:pic>
        <p:nvPicPr>
          <p:cNvPr id="5" name="Afbeelding 4" descr="illegem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060848"/>
            <a:ext cx="1407649" cy="2115319"/>
          </a:xfrm>
          <a:prstGeom prst="rect">
            <a:avLst/>
          </a:prstGeom>
        </p:spPr>
      </p:pic>
      <p:pic>
        <p:nvPicPr>
          <p:cNvPr id="6" name="Afbeelding 5" descr="deburggraev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2132856"/>
            <a:ext cx="2448272" cy="1539902"/>
          </a:xfrm>
          <a:prstGeom prst="rect">
            <a:avLst/>
          </a:prstGeom>
        </p:spPr>
      </p:pic>
      <p:pic>
        <p:nvPicPr>
          <p:cNvPr id="7" name="Afbeelding 6" descr="hellebau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4653136"/>
            <a:ext cx="2448272" cy="1573890"/>
          </a:xfrm>
          <a:prstGeom prst="rect">
            <a:avLst/>
          </a:prstGeom>
        </p:spPr>
      </p:pic>
      <p:pic>
        <p:nvPicPr>
          <p:cNvPr id="8" name="Afbeelding 7" descr="henin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4653136"/>
            <a:ext cx="2524125" cy="1809750"/>
          </a:xfrm>
          <a:prstGeom prst="rect">
            <a:avLst/>
          </a:prstGeom>
        </p:spPr>
      </p:pic>
      <p:sp>
        <p:nvSpPr>
          <p:cNvPr id="9" name="Rechthoek 8"/>
          <p:cNvSpPr/>
          <p:nvPr/>
        </p:nvSpPr>
        <p:spPr>
          <a:xfrm>
            <a:off x="2051720" y="6488668"/>
            <a:ext cx="1974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Justin </a:t>
            </a:r>
            <a:r>
              <a:rPr lang="nl-BE" dirty="0" err="1" smtClean="0"/>
              <a:t>Henin</a:t>
            </a:r>
            <a:r>
              <a:rPr lang="nl-BE" dirty="0" smtClean="0"/>
              <a:t> 2004</a:t>
            </a:r>
          </a:p>
        </p:txBody>
      </p:sp>
      <p:sp>
        <p:nvSpPr>
          <p:cNvPr id="10" name="Rechthoek 9"/>
          <p:cNvSpPr/>
          <p:nvPr/>
        </p:nvSpPr>
        <p:spPr>
          <a:xfrm>
            <a:off x="3275856" y="4293096"/>
            <a:ext cx="2140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Roger </a:t>
            </a:r>
            <a:r>
              <a:rPr lang="nl-BE" dirty="0" err="1" smtClean="0"/>
              <a:t>Illegems</a:t>
            </a:r>
            <a:r>
              <a:rPr lang="nl-BE" dirty="0" smtClean="0"/>
              <a:t> 1984</a:t>
            </a:r>
          </a:p>
        </p:txBody>
      </p:sp>
      <p:sp>
        <p:nvSpPr>
          <p:cNvPr id="11" name="Rechthoek 10"/>
          <p:cNvSpPr/>
          <p:nvPr/>
        </p:nvSpPr>
        <p:spPr>
          <a:xfrm>
            <a:off x="0" y="4221088"/>
            <a:ext cx="2605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Robert Vandewalle 1980 </a:t>
            </a:r>
          </a:p>
        </p:txBody>
      </p:sp>
      <p:sp>
        <p:nvSpPr>
          <p:cNvPr id="12" name="Rechthoek 11"/>
          <p:cNvSpPr/>
          <p:nvPr/>
        </p:nvSpPr>
        <p:spPr>
          <a:xfrm>
            <a:off x="5868144" y="6381328"/>
            <a:ext cx="2071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err="1" smtClean="0"/>
              <a:t>Tia</a:t>
            </a:r>
            <a:r>
              <a:rPr lang="nl-BE" dirty="0" smtClean="0"/>
              <a:t> </a:t>
            </a:r>
            <a:r>
              <a:rPr lang="nl-BE" dirty="0" err="1" smtClean="0"/>
              <a:t>Hellebaut</a:t>
            </a:r>
            <a:r>
              <a:rPr lang="nl-BE" dirty="0" smtClean="0"/>
              <a:t> 2008</a:t>
            </a:r>
          </a:p>
        </p:txBody>
      </p:sp>
      <p:sp>
        <p:nvSpPr>
          <p:cNvPr id="13" name="Rechthoek 12"/>
          <p:cNvSpPr/>
          <p:nvPr/>
        </p:nvSpPr>
        <p:spPr>
          <a:xfrm>
            <a:off x="6300192" y="4221088"/>
            <a:ext cx="2706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Fred </a:t>
            </a:r>
            <a:r>
              <a:rPr lang="nl-BE" dirty="0" err="1" smtClean="0"/>
              <a:t>Deburghgraeve</a:t>
            </a:r>
            <a:r>
              <a:rPr lang="nl-BE" dirty="0" smtClean="0"/>
              <a:t> 1996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Schiftingsvraag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Hoeveel </a:t>
            </a:r>
            <a:r>
              <a:rPr lang="nl-BE" dirty="0" err="1" smtClean="0"/>
              <a:t>km’s</a:t>
            </a:r>
            <a:r>
              <a:rPr lang="nl-BE" dirty="0" smtClean="0"/>
              <a:t> reden de </a:t>
            </a:r>
            <a:r>
              <a:rPr lang="nl-BE" dirty="0" err="1" smtClean="0"/>
              <a:t>Yzertoeristen</a:t>
            </a:r>
            <a:r>
              <a:rPr lang="nl-BE" dirty="0" smtClean="0"/>
              <a:t> in clubverband in 2014? Dus alle </a:t>
            </a:r>
            <a:r>
              <a:rPr lang="nl-BE" dirty="0" err="1" smtClean="0"/>
              <a:t>km’s</a:t>
            </a:r>
            <a:r>
              <a:rPr lang="nl-BE" dirty="0" smtClean="0"/>
              <a:t> van de </a:t>
            </a:r>
            <a:r>
              <a:rPr lang="nl-BE" dirty="0" err="1" smtClean="0"/>
              <a:t>Yzertoeristen</a:t>
            </a:r>
            <a:r>
              <a:rPr lang="nl-BE" dirty="0" smtClean="0"/>
              <a:t> dit jaar  samengeteld.           27474 km</a:t>
            </a:r>
            <a:endParaRPr lang="nl-BE" dirty="0"/>
          </a:p>
        </p:txBody>
      </p:sp>
      <p:pic>
        <p:nvPicPr>
          <p:cNvPr id="4" name="Afbeelding 3" descr="2013 banner (Small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789040"/>
            <a:ext cx="3661023" cy="25918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nl-BE" sz="4200" dirty="0" smtClean="0"/>
              <a:t>5   Zet in juiste volgorde : </a:t>
            </a:r>
            <a:br>
              <a:rPr lang="nl-BE" sz="4200" dirty="0" smtClean="0"/>
            </a:br>
            <a:r>
              <a:rPr lang="nl-BE" sz="4200" dirty="0" smtClean="0"/>
              <a:t>aanslagen : 3 </a:t>
            </a:r>
            <a:r>
              <a:rPr lang="nl-BE" sz="4200" dirty="0" err="1" smtClean="0"/>
              <a:t>pt</a:t>
            </a:r>
            <a:r>
              <a:rPr lang="nl-BE" sz="4200" dirty="0" smtClean="0"/>
              <a:t> of 0 </a:t>
            </a:r>
            <a:r>
              <a:rPr lang="nl-BE" sz="4200" dirty="0" err="1" smtClean="0"/>
              <a:t>pt</a:t>
            </a:r>
            <a:endParaRPr lang="nl-BE" sz="4200" dirty="0"/>
          </a:p>
        </p:txBody>
      </p:sp>
      <p:pic>
        <p:nvPicPr>
          <p:cNvPr id="4" name="Tijdelijke aanduiding voor inhoud 3" descr="lond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36912"/>
            <a:ext cx="1857375" cy="2466975"/>
          </a:xfrm>
        </p:spPr>
      </p:pic>
      <p:pic>
        <p:nvPicPr>
          <p:cNvPr id="5" name="Afbeelding 4" descr="madri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068960"/>
            <a:ext cx="2647950" cy="1724025"/>
          </a:xfrm>
          <a:prstGeom prst="rect">
            <a:avLst/>
          </a:prstGeom>
        </p:spPr>
      </p:pic>
      <p:pic>
        <p:nvPicPr>
          <p:cNvPr id="6" name="Afbeelding 5" descr="9 1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3068960"/>
            <a:ext cx="2571750" cy="17811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27584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London</a:t>
            </a:r>
            <a:endParaRPr lang="nl-BE" dirty="0"/>
          </a:p>
        </p:txBody>
      </p:sp>
      <p:sp>
        <p:nvSpPr>
          <p:cNvPr id="8" name="Tekstvak 7"/>
          <p:cNvSpPr txBox="1"/>
          <p:nvPr/>
        </p:nvSpPr>
        <p:spPr>
          <a:xfrm>
            <a:off x="3707904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Madrid	</a:t>
            </a:r>
            <a:endParaRPr lang="nl-BE" dirty="0"/>
          </a:p>
        </p:txBody>
      </p:sp>
      <p:sp>
        <p:nvSpPr>
          <p:cNvPr id="9" name="Tekstvak 8"/>
          <p:cNvSpPr txBox="1"/>
          <p:nvPr/>
        </p:nvSpPr>
        <p:spPr>
          <a:xfrm>
            <a:off x="6660232" y="53732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New York</a:t>
            </a:r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6   VROEGER OF LATER ?</a:t>
            </a:r>
            <a:endParaRPr lang="nl-BE" dirty="0"/>
          </a:p>
        </p:txBody>
      </p:sp>
      <p:pic>
        <p:nvPicPr>
          <p:cNvPr id="4" name="Tijdelijke aanduiding voor inhoud 3" descr="koning boudewij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2708920"/>
            <a:ext cx="1872208" cy="2553011"/>
          </a:xfrm>
        </p:spPr>
      </p:pic>
      <p:pic>
        <p:nvPicPr>
          <p:cNvPr id="5" name="Afbeelding 4" descr="lady di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636912"/>
            <a:ext cx="1752600" cy="26098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619672" y="5589240"/>
            <a:ext cx="197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Overleden in 1997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508104" y="5661248"/>
            <a:ext cx="197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Overleden in ????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pollentier giro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593578"/>
            <a:ext cx="1944216" cy="2582318"/>
          </a:xfr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1031480"/>
            <a:ext cx="8229600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dirty="0" smtClean="0"/>
              <a:t>7    VROEGER OF LATER ?</a:t>
            </a:r>
            <a:endParaRPr lang="nl-BE" dirty="0"/>
          </a:p>
        </p:txBody>
      </p:sp>
      <p:pic>
        <p:nvPicPr>
          <p:cNvPr id="6" name="Afbeelding 5" descr="lucien van imp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636912"/>
            <a:ext cx="1842889" cy="253570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259632" y="5445224"/>
            <a:ext cx="2281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Winnaar Giro in 1977</a:t>
            </a:r>
            <a:endParaRPr lang="nl-BE" dirty="0"/>
          </a:p>
        </p:txBody>
      </p:sp>
      <p:sp>
        <p:nvSpPr>
          <p:cNvPr id="8" name="Rechthoek 7"/>
          <p:cNvSpPr/>
          <p:nvPr/>
        </p:nvSpPr>
        <p:spPr>
          <a:xfrm>
            <a:off x="5436096" y="5373216"/>
            <a:ext cx="3285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Winnaar Tour de France in ????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8   VROEGER OF LATER ?</a:t>
            </a:r>
            <a:endParaRPr lang="nl-BE" dirty="0"/>
          </a:p>
        </p:txBody>
      </p:sp>
      <p:pic>
        <p:nvPicPr>
          <p:cNvPr id="4" name="Tijdelijke aanduiding voor inhoud 3" descr="briek schotte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1539" y="2840259"/>
            <a:ext cx="2778373" cy="2244925"/>
          </a:xfrm>
        </p:spPr>
      </p:pic>
      <p:pic>
        <p:nvPicPr>
          <p:cNvPr id="5" name="Afbeelding 4" descr="rudy dhaenens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708920"/>
            <a:ext cx="1781175" cy="2571750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899592" y="5445224"/>
            <a:ext cx="3190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dag van  RVV 2004 </a:t>
            </a:r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5148064" y="5517232"/>
            <a:ext cx="3055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Overleden dag van  RVV ????</a:t>
            </a:r>
            <a:endParaRPr lang="nl-B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386</TotalTime>
  <Words>689</Words>
  <Application>Microsoft Office PowerPoint</Application>
  <PresentationFormat>Diavoorstelling (4:3)</PresentationFormat>
  <Paragraphs>172</Paragraphs>
  <Slides>53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53</vt:i4>
      </vt:variant>
    </vt:vector>
  </HeadingPairs>
  <TitlesOfParts>
    <vt:vector size="54" baseType="lpstr">
      <vt:lpstr>Stroom</vt:lpstr>
      <vt:lpstr>VROEGER OF LATER ?</vt:lpstr>
      <vt:lpstr>1   VROEGER OF LATER ?</vt:lpstr>
      <vt:lpstr>2   VROEGER OF LATER ?</vt:lpstr>
      <vt:lpstr>3   VROEGER OF LATER ?</vt:lpstr>
      <vt:lpstr>4   VROEGER OF LATER ?</vt:lpstr>
      <vt:lpstr>5   Zet in juiste volgorde :  aanslagen : 3 pt of 0 pt</vt:lpstr>
      <vt:lpstr>6   VROEGER OF LATER ?</vt:lpstr>
      <vt:lpstr>7    VROEGER OF LATER ?</vt:lpstr>
      <vt:lpstr>8   VROEGER OF LATER ?</vt:lpstr>
      <vt:lpstr>9   VROEGER OF LATER ?</vt:lpstr>
      <vt:lpstr>10   Zet in juiste volgorde : grote Belgische sportmomenten :  3 pt  of 0 pt</vt:lpstr>
      <vt:lpstr>11   VROEGER OF LATER ?</vt:lpstr>
      <vt:lpstr>12   VROEGER OF LATER ?</vt:lpstr>
      <vt:lpstr>13   VROEGER OF LATER ?</vt:lpstr>
      <vt:lpstr>14   VROEGER OF LATER ?</vt:lpstr>
      <vt:lpstr>15  Zet in juiste volgorde : stemrecht voor vrouwen :  3 pt  of 0 pt</vt:lpstr>
      <vt:lpstr>16  VROEGER OF LATER ?</vt:lpstr>
      <vt:lpstr>17  VROEGER OF LATER ?</vt:lpstr>
      <vt:lpstr>18  VROEGER OF LATER ?</vt:lpstr>
      <vt:lpstr>19   VROEGER OF LATER ?</vt:lpstr>
      <vt:lpstr>20  Zet in juiste volgorde : rampen :  4 pt  of 0 pt</vt:lpstr>
      <vt:lpstr>21   VROEGER OF LATER ?</vt:lpstr>
      <vt:lpstr>22   VROEGER OF LATER ?</vt:lpstr>
      <vt:lpstr>23  VROEGER OF LATER ?</vt:lpstr>
      <vt:lpstr>24   VROEGER OF LATER ?</vt:lpstr>
      <vt:lpstr>25  Zet in juiste volgorde : Belgisch Olympisch goud :  5 pt  of 0 pt</vt:lpstr>
      <vt:lpstr>Schiftingsvraag</vt:lpstr>
      <vt:lpstr>1   LATER</vt:lpstr>
      <vt:lpstr>2   LATER </vt:lpstr>
      <vt:lpstr>3   LATER</vt:lpstr>
      <vt:lpstr>4  VROEGER</vt:lpstr>
      <vt:lpstr>    5   juiste volgorde : aanslagen </vt:lpstr>
      <vt:lpstr>6   VROEGER</vt:lpstr>
      <vt:lpstr>7    VROEGER</vt:lpstr>
      <vt:lpstr>8   VROEGER</vt:lpstr>
      <vt:lpstr>9   VROEGER</vt:lpstr>
      <vt:lpstr>10   juiste volgorde : grote Belgische sportmomenten  </vt:lpstr>
      <vt:lpstr>11   VROEGER</vt:lpstr>
      <vt:lpstr>12   VROEGER</vt:lpstr>
      <vt:lpstr>13   LATER</vt:lpstr>
      <vt:lpstr>14   LATER</vt:lpstr>
      <vt:lpstr>15  juiste volgorde : stemrecht voor vrouwen</vt:lpstr>
      <vt:lpstr>16  VROEGER</vt:lpstr>
      <vt:lpstr>  17  VROEGER </vt:lpstr>
      <vt:lpstr>18  LATER</vt:lpstr>
      <vt:lpstr>19   VROEGER</vt:lpstr>
      <vt:lpstr>20  juiste volgorde : rampen </vt:lpstr>
      <vt:lpstr>21   VROEGER</vt:lpstr>
      <vt:lpstr>22   LATER</vt:lpstr>
      <vt:lpstr>23  VROEGER</vt:lpstr>
      <vt:lpstr>24   LATER</vt:lpstr>
      <vt:lpstr>25    juiste volgorde :  Belgisch Olympisch goud</vt:lpstr>
      <vt:lpstr>Schiftingsvraag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VROEGER OF LATER ?</dc:title>
  <dc:creator>User</dc:creator>
  <cp:lastModifiedBy>User</cp:lastModifiedBy>
  <cp:revision>39</cp:revision>
  <dcterms:created xsi:type="dcterms:W3CDTF">2014-09-13T07:48:01Z</dcterms:created>
  <dcterms:modified xsi:type="dcterms:W3CDTF">2014-11-15T08:31:22Z</dcterms:modified>
</cp:coreProperties>
</file>