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1" r:id="rId3"/>
    <p:sldId id="342" r:id="rId4"/>
    <p:sldId id="343" r:id="rId5"/>
    <p:sldId id="347" r:id="rId6"/>
    <p:sldId id="348" r:id="rId7"/>
    <p:sldId id="34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344" r:id="rId21"/>
    <p:sldId id="345" r:id="rId22"/>
    <p:sldId id="346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34" r:id="rId8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4F67-D50C-4BBB-917E-2D21949232E5}" type="datetimeFigureOut">
              <a:rPr lang="nl-BE" smtClean="0"/>
              <a:pPr/>
              <a:t>23/10/2013</a:t>
            </a:fld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1A378-E9E7-4B77-8CD9-659FC397CD6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4F67-D50C-4BBB-917E-2D21949232E5}" type="datetimeFigureOut">
              <a:rPr lang="nl-BE" smtClean="0"/>
              <a:pPr/>
              <a:t>23/10/2013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A378-E9E7-4B77-8CD9-659FC397CD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4F67-D50C-4BBB-917E-2D21949232E5}" type="datetimeFigureOut">
              <a:rPr lang="nl-BE" smtClean="0"/>
              <a:pPr/>
              <a:t>23/10/2013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A378-E9E7-4B77-8CD9-659FC397CD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534F67-D50C-4BBB-917E-2D21949232E5}" type="datetimeFigureOut">
              <a:rPr lang="nl-BE" smtClean="0"/>
              <a:pPr/>
              <a:t>23/10/2013</a:t>
            </a:fld>
            <a:endParaRPr lang="nl-BE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CB1A378-E9E7-4B77-8CD9-659FC397CD6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4F67-D50C-4BBB-917E-2D21949232E5}" type="datetimeFigureOut">
              <a:rPr lang="nl-BE" smtClean="0"/>
              <a:pPr/>
              <a:t>23/10/2013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A378-E9E7-4B77-8CD9-659FC397CD6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4F67-D50C-4BBB-917E-2D21949232E5}" type="datetimeFigureOut">
              <a:rPr lang="nl-BE" smtClean="0"/>
              <a:pPr/>
              <a:t>23/10/2013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A378-E9E7-4B77-8CD9-659FC397CD6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A378-E9E7-4B77-8CD9-659FC397CD6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4F67-D50C-4BBB-917E-2D21949232E5}" type="datetimeFigureOut">
              <a:rPr lang="nl-BE" smtClean="0"/>
              <a:pPr/>
              <a:t>23/10/2013</a:t>
            </a:fld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4F67-D50C-4BBB-917E-2D21949232E5}" type="datetimeFigureOut">
              <a:rPr lang="nl-BE" smtClean="0"/>
              <a:pPr/>
              <a:t>23/10/2013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A378-E9E7-4B77-8CD9-659FC397CD6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4F67-D50C-4BBB-917E-2D21949232E5}" type="datetimeFigureOut">
              <a:rPr lang="nl-BE" smtClean="0"/>
              <a:pPr/>
              <a:t>23/10/2013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A378-E9E7-4B77-8CD9-659FC397CD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534F67-D50C-4BBB-917E-2D21949232E5}" type="datetimeFigureOut">
              <a:rPr lang="nl-BE" smtClean="0"/>
              <a:pPr/>
              <a:t>23/10/2013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1A378-E9E7-4B77-8CD9-659FC397CD6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4F67-D50C-4BBB-917E-2D21949232E5}" type="datetimeFigureOut">
              <a:rPr lang="nl-BE" smtClean="0"/>
              <a:pPr/>
              <a:t>23/10/2013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1A378-E9E7-4B77-8CD9-659FC397CD6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534F67-D50C-4BBB-917E-2D21949232E5}" type="datetimeFigureOut">
              <a:rPr lang="nl-BE" smtClean="0"/>
              <a:pPr/>
              <a:t>23/10/2013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CB1A378-E9E7-4B77-8CD9-659FC397CD6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/>
              <a:t>Foto-puzzel</a:t>
            </a:r>
            <a:r>
              <a:rPr lang="nl-BE" dirty="0" smtClean="0"/>
              <a:t> </a:t>
            </a:r>
            <a:r>
              <a:rPr lang="nl-BE" dirty="0" err="1" smtClean="0"/>
              <a:t>kwis</a:t>
            </a:r>
            <a:r>
              <a:rPr lang="nl-BE" dirty="0" smtClean="0"/>
              <a:t> </a:t>
            </a:r>
            <a:r>
              <a:rPr lang="nl-BE" dirty="0" err="1" smtClean="0"/>
              <a:t>yzertoeristen</a:t>
            </a:r>
            <a:r>
              <a:rPr lang="nl-BE" dirty="0" smtClean="0"/>
              <a:t> 2013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“</a:t>
            </a:r>
            <a:r>
              <a:rPr lang="nl-BE" dirty="0" err="1" smtClean="0"/>
              <a:t>wienist</a:t>
            </a:r>
            <a:r>
              <a:rPr lang="nl-BE" dirty="0" smtClean="0"/>
              <a:t> 2.0</a:t>
            </a:r>
            <a:endParaRPr lang="nl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argareth thatc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595922"/>
            <a:ext cx="4320480" cy="474445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endParaRPr lang="nl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rinses-mathilde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87" y="1844824"/>
            <a:ext cx="8990898" cy="388843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rinses-mathilde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1088" y="1340767"/>
            <a:ext cx="7573360" cy="528123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rinses-mathil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3" y="1340768"/>
            <a:ext cx="4546174" cy="542017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endParaRPr lang="nl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lilianevoet pu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17" y="2204864"/>
            <a:ext cx="8934752" cy="388843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lilianevoet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65" y="2132856"/>
            <a:ext cx="9168781" cy="338437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lilianevo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25725"/>
            <a:ext cx="7268865" cy="545164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endParaRPr lang="nl-B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eter_Van_Petegem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901" y="1412776"/>
            <a:ext cx="8424738" cy="482453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eter_Van_Petegem puz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4574" y="1340768"/>
            <a:ext cx="7802524" cy="54006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eter_Van_Peteg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280555"/>
            <a:ext cx="3672408" cy="537507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oudewijn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825" y="1844824"/>
            <a:ext cx="9071265" cy="468052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TEST    </a:t>
            </a:r>
            <a:br>
              <a:rPr lang="nl-BE" dirty="0" smtClean="0"/>
            </a:br>
            <a:r>
              <a:rPr lang="nl-BE" dirty="0" err="1" smtClean="0"/>
              <a:t>Wienist</a:t>
            </a:r>
            <a:r>
              <a:rPr lang="nl-BE" dirty="0" smtClean="0"/>
              <a:t> </a:t>
            </a:r>
            <a:r>
              <a:rPr lang="nl-BE" dirty="0" smtClean="0"/>
              <a:t>?</a:t>
            </a:r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urbanus puz 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585" y="1988840"/>
            <a:ext cx="9148585" cy="403244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urbanus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801" y="2132856"/>
            <a:ext cx="8767441" cy="381642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urban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532" y="1340768"/>
            <a:ext cx="8640960" cy="489654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artin-Luther-King-Jr-9365086-1-402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49" y="1844824"/>
            <a:ext cx="9253793" cy="403244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artin-Luther-King-Jr-9365086-1-402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7" y="1772816"/>
            <a:ext cx="9040185" cy="403244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artin-Luther-King-Jr-9365086-1-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2768" y="1340768"/>
            <a:ext cx="5256584" cy="525658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endParaRPr lang="nl-B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eanpierre-van-rossem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876" y="2204864"/>
            <a:ext cx="8910990" cy="388843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eanpierre-van-rossem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1715"/>
            <a:ext cx="8229600" cy="321656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eanpierre-van-ross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289" y="2132856"/>
            <a:ext cx="8670715" cy="338437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endParaRPr lang="nl-B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ill clinton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6322" y="2204864"/>
            <a:ext cx="9135770" cy="316835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oudewijn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111" y="1268760"/>
            <a:ext cx="9030894" cy="525658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TEST    </a:t>
            </a:r>
            <a:r>
              <a:rPr lang="nl-BE" dirty="0" err="1" smtClean="0"/>
              <a:t>Wienist</a:t>
            </a:r>
            <a:r>
              <a:rPr lang="nl-BE" dirty="0" smtClean="0"/>
              <a:t> </a:t>
            </a:r>
            <a:r>
              <a:rPr lang="nl-BE" dirty="0" smtClean="0"/>
              <a:t>?</a:t>
            </a:r>
            <a:endParaRPr lang="nl-B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ill clinton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821" y="1844824"/>
            <a:ext cx="8950353" cy="396044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ill clin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5" y="1638905"/>
            <a:ext cx="7549939" cy="474242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endParaRPr lang="nl-B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essi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654" y="1772816"/>
            <a:ext cx="9016874" cy="403244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essi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4422" y="1268760"/>
            <a:ext cx="7794273" cy="54006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es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4523" y="1916832"/>
            <a:ext cx="5287391" cy="396044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endParaRPr lang="nl-B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illem vermandere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301" y="1772816"/>
            <a:ext cx="9007734" cy="410445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illem vermandere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72" y="2132856"/>
            <a:ext cx="9083816" cy="396044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illem vermande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5" y="1505744"/>
            <a:ext cx="6454805" cy="480357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illy v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239" y="1628800"/>
            <a:ext cx="9097085" cy="439248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illy v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5365" y="1268760"/>
            <a:ext cx="7936124" cy="525658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oudewij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1" y="1196752"/>
            <a:ext cx="4755213" cy="538924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TEST   </a:t>
            </a:r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illy 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13723"/>
            <a:ext cx="3908716" cy="521162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ichael jackson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163" y="1628800"/>
            <a:ext cx="8840734" cy="468052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ichael jackson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773" y="1772816"/>
            <a:ext cx="9028639" cy="475252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ichael jack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61728"/>
            <a:ext cx="4875583" cy="487558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eroenmeus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1273" y="1340768"/>
            <a:ext cx="7896292" cy="518457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eroenmeus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9756" y="1340768"/>
            <a:ext cx="7647290" cy="525658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eroenme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214593"/>
            <a:ext cx="3584193" cy="538275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endParaRPr lang="nl-BE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umba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74" y="1700808"/>
            <a:ext cx="8902300" cy="417646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umba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021" y="1700808"/>
            <a:ext cx="9144257" cy="417646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um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649760"/>
            <a:ext cx="4443536" cy="444353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eddy wally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61" y="1412776"/>
            <a:ext cx="9035425" cy="482453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TEST    </a:t>
            </a:r>
            <a:br>
              <a:rPr lang="nl-BE" dirty="0" smtClean="0"/>
            </a:br>
            <a:r>
              <a:rPr lang="nl-BE" dirty="0" err="1" smtClean="0"/>
              <a:t>Wienist</a:t>
            </a:r>
            <a:r>
              <a:rPr lang="nl-BE" dirty="0" smtClean="0"/>
              <a:t> </a:t>
            </a:r>
            <a:r>
              <a:rPr lang="nl-BE" dirty="0" smtClean="0"/>
              <a:t>?</a:t>
            </a:r>
            <a:endParaRPr lang="nl-BE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abian cancellara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491" y="1268760"/>
            <a:ext cx="8586097" cy="518457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abian cancellara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46077"/>
            <a:ext cx="7664842" cy="535127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abian cancell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3" y="1241047"/>
            <a:ext cx="3903580" cy="535630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rank_vandenbroucke_2009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307" y="2276872"/>
            <a:ext cx="9061439" cy="381642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rank_vandenbroucke_2009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356" y="1484784"/>
            <a:ext cx="8944812" cy="403244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rank_vandenbroucke_2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829" y="1556792"/>
            <a:ext cx="8122281" cy="460851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louis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993" y="1412776"/>
            <a:ext cx="8883233" cy="489654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  <p:pic>
        <p:nvPicPr>
          <p:cNvPr id="6" name="Tijdelijke aanduiding voor inhoud 5" descr="louis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459" y="1340768"/>
            <a:ext cx="8748187" cy="4896544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lou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137627"/>
            <a:ext cx="3888432" cy="577232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endParaRPr lang="nl-BE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obama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66002"/>
            <a:ext cx="9157086" cy="411532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eddy wally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0211" y="1268760"/>
            <a:ext cx="7441941" cy="54006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TEST   </a:t>
            </a:r>
            <a:br>
              <a:rPr lang="nl-BE" dirty="0" smtClean="0"/>
            </a:br>
            <a:r>
              <a:rPr lang="nl-BE" dirty="0" err="1" smtClean="0"/>
              <a:t>Wienist</a:t>
            </a:r>
            <a:r>
              <a:rPr lang="nl-BE" dirty="0" smtClean="0"/>
              <a:t> </a:t>
            </a:r>
            <a:r>
              <a:rPr lang="nl-BE" dirty="0" smtClean="0"/>
              <a:t>?</a:t>
            </a:r>
            <a:endParaRPr lang="nl-BE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obama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21" y="1700808"/>
            <a:ext cx="8830253" cy="410445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ob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171" y="1340768"/>
            <a:ext cx="8711081" cy="489654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an-Ceulemans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001" y="1268760"/>
            <a:ext cx="8667061" cy="525658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an-Ceulemans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09825"/>
            <a:ext cx="6883135" cy="543154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an-Ceulem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285975"/>
            <a:ext cx="3528392" cy="537727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ean-luc_dehaene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91" y="1772816"/>
            <a:ext cx="9024405" cy="403244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ean-luc_dehaene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186" y="1412776"/>
            <a:ext cx="8960814" cy="489654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 </a:t>
            </a:r>
            <a:endParaRPr lang="nl-BE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ean-luc_dehae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256703"/>
            <a:ext cx="4308995" cy="526864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venNys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09" y="2276872"/>
            <a:ext cx="8966891" cy="388843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venNys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331" y="1772816"/>
            <a:ext cx="8920734" cy="410445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eddy wal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5" y="1325724"/>
            <a:ext cx="3466413" cy="519962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   </a:t>
            </a:r>
            <a:br>
              <a:rPr lang="nl-BE" dirty="0" smtClean="0"/>
            </a:br>
            <a:r>
              <a:rPr lang="nl-BE" dirty="0" smtClean="0"/>
              <a:t>TEST  </a:t>
            </a:r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venN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4087" y="1196752"/>
            <a:ext cx="7988894" cy="532859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iet_huysentruyt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031528" cy="424847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iet_huysentruyt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681" y="2276872"/>
            <a:ext cx="8812267" cy="396044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iet_huysentruy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39" y="1484784"/>
            <a:ext cx="6686457" cy="468052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aul devil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51" y="1196752"/>
            <a:ext cx="8765671" cy="525658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aul devil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3998" y="1268760"/>
            <a:ext cx="7167028" cy="532859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aul dev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191845"/>
            <a:ext cx="3617714" cy="526149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ean marie pfaff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568" y="2060848"/>
            <a:ext cx="8883126" cy="424847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ean marie pfaff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09" y="2204864"/>
            <a:ext cx="9035469" cy="381642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jean marie pfa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52587"/>
            <a:ext cx="6096000" cy="431482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argareth thatcher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8746136" cy="388843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   </a:t>
            </a:r>
            <a:br>
              <a:rPr lang="nl-BE" dirty="0" smtClean="0"/>
            </a:br>
            <a:r>
              <a:rPr lang="nl-BE" dirty="0" err="1" smtClean="0"/>
              <a:t>Wienist</a:t>
            </a:r>
            <a:r>
              <a:rPr lang="nl-BE" dirty="0" smtClean="0"/>
              <a:t> </a:t>
            </a:r>
            <a:r>
              <a:rPr lang="nl-BE" dirty="0" smtClean="0"/>
              <a:t>?</a:t>
            </a:r>
            <a:endParaRPr lang="nl-BE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abiola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611" y="2348880"/>
            <a:ext cx="9071225" cy="381642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abiola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360" y="2492896"/>
            <a:ext cx="8602428" cy="352839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abi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872" y="1196752"/>
            <a:ext cx="8464708" cy="525658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ElioDiRupo_premier_0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263" y="1772816"/>
            <a:ext cx="8789907" cy="468052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ElioDiRupo_premier_0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068" y="1772816"/>
            <a:ext cx="9042148" cy="475252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ElioDiRupo_premier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3764" y="1268760"/>
            <a:ext cx="5741662" cy="532859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Eddy%20Merckx p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835" y="1772816"/>
            <a:ext cx="8983948" cy="475252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Eddy%20Merckx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9" y="1196752"/>
            <a:ext cx="8712079" cy="54006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Eddy%20Merck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345067"/>
            <a:ext cx="4199536" cy="532429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dienist</a:t>
            </a: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argareth thatcher puzz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79" y="1628800"/>
            <a:ext cx="9165825" cy="4392487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Wienist</a:t>
            </a:r>
            <a:r>
              <a:rPr lang="nl-BE" dirty="0" smtClean="0"/>
              <a:t> ?</a:t>
            </a:r>
            <a:endParaRPr lang="nl-B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</TotalTime>
  <Words>150</Words>
  <Application>Microsoft Office PowerPoint</Application>
  <PresentationFormat>Diavoorstelling (4:3)</PresentationFormat>
  <Paragraphs>89</Paragraphs>
  <Slides>88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88</vt:i4>
      </vt:variant>
    </vt:vector>
  </HeadingPairs>
  <TitlesOfParts>
    <vt:vector size="89" baseType="lpstr">
      <vt:lpstr>Papier</vt:lpstr>
      <vt:lpstr>“wienist 2.0</vt:lpstr>
      <vt:lpstr>TEST     Wienist ?</vt:lpstr>
      <vt:lpstr>TEST    Wienist ?</vt:lpstr>
      <vt:lpstr>TEST   dienist </vt:lpstr>
      <vt:lpstr>TEST     Wienist ?</vt:lpstr>
      <vt:lpstr>TEST    Wienist ?</vt:lpstr>
      <vt:lpstr>    TEST  dienist </vt:lpstr>
      <vt:lpstr>    Wienist ?</vt:lpstr>
      <vt:lpstr>Wienist ?</vt:lpstr>
      <vt:lpstr>dienist</vt:lpstr>
      <vt:lpstr>Wienist ?</vt:lpstr>
      <vt:lpstr>Wienist ?</vt:lpstr>
      <vt:lpstr>dienist</vt:lpstr>
      <vt:lpstr>Wienist ?</vt:lpstr>
      <vt:lpstr>Wienist ?</vt:lpstr>
      <vt:lpstr>dienist</vt:lpstr>
      <vt:lpstr>Wienist ?</vt:lpstr>
      <vt:lpstr>Wienist ?</vt:lpstr>
      <vt:lpstr>dienist</vt:lpstr>
      <vt:lpstr>Wienist ?</vt:lpstr>
      <vt:lpstr>Wienist ?</vt:lpstr>
      <vt:lpstr>dienist </vt:lpstr>
      <vt:lpstr>Wienist ?</vt:lpstr>
      <vt:lpstr>Wienist ?</vt:lpstr>
      <vt:lpstr>dienist</vt:lpstr>
      <vt:lpstr>Wienist ?</vt:lpstr>
      <vt:lpstr>Wienist ?</vt:lpstr>
      <vt:lpstr>dienist</vt:lpstr>
      <vt:lpstr>Wienist ?</vt:lpstr>
      <vt:lpstr>Wienist ?</vt:lpstr>
      <vt:lpstr>dienist</vt:lpstr>
      <vt:lpstr>Wienist ?</vt:lpstr>
      <vt:lpstr>Wienist ?</vt:lpstr>
      <vt:lpstr>dienist</vt:lpstr>
      <vt:lpstr>Wienist ?</vt:lpstr>
      <vt:lpstr>Wienist ?</vt:lpstr>
      <vt:lpstr>dienist </vt:lpstr>
      <vt:lpstr>Wienist ?</vt:lpstr>
      <vt:lpstr>Wienist ?</vt:lpstr>
      <vt:lpstr>dienist </vt:lpstr>
      <vt:lpstr>Wienist ?</vt:lpstr>
      <vt:lpstr>Wienist ?</vt:lpstr>
      <vt:lpstr>dienist </vt:lpstr>
      <vt:lpstr>Wienist ?</vt:lpstr>
      <vt:lpstr>Wienist ?</vt:lpstr>
      <vt:lpstr>dienist</vt:lpstr>
      <vt:lpstr>Wienist ?</vt:lpstr>
      <vt:lpstr>Wienist ?</vt:lpstr>
      <vt:lpstr>dienist </vt:lpstr>
      <vt:lpstr>Wienist ?</vt:lpstr>
      <vt:lpstr>Wienist ?</vt:lpstr>
      <vt:lpstr>dienist </vt:lpstr>
      <vt:lpstr>Wienist ?</vt:lpstr>
      <vt:lpstr>Wienist ?</vt:lpstr>
      <vt:lpstr>dienist </vt:lpstr>
      <vt:lpstr>Wienist ?</vt:lpstr>
      <vt:lpstr>Wienist ?</vt:lpstr>
      <vt:lpstr>dienist</vt:lpstr>
      <vt:lpstr>Wienist ?</vt:lpstr>
      <vt:lpstr>Wienist ?</vt:lpstr>
      <vt:lpstr>dienist </vt:lpstr>
      <vt:lpstr>Wienist ?</vt:lpstr>
      <vt:lpstr>Wienist ?</vt:lpstr>
      <vt:lpstr>dienist </vt:lpstr>
      <vt:lpstr>Wienist ?</vt:lpstr>
      <vt:lpstr>Wienist ? </vt:lpstr>
      <vt:lpstr>dienist </vt:lpstr>
      <vt:lpstr>Wienist ?</vt:lpstr>
      <vt:lpstr>Wienist ?</vt:lpstr>
      <vt:lpstr>dienist </vt:lpstr>
      <vt:lpstr>Wienist ?</vt:lpstr>
      <vt:lpstr>Wienist ?</vt:lpstr>
      <vt:lpstr>dienist </vt:lpstr>
      <vt:lpstr>Wienist ?</vt:lpstr>
      <vt:lpstr>Wienist ?</vt:lpstr>
      <vt:lpstr>dienist </vt:lpstr>
      <vt:lpstr>Wienist ?</vt:lpstr>
      <vt:lpstr>Wienist ?</vt:lpstr>
      <vt:lpstr>dienist </vt:lpstr>
      <vt:lpstr>Wienist ?</vt:lpstr>
      <vt:lpstr>Wienist ?</vt:lpstr>
      <vt:lpstr>dienist </vt:lpstr>
      <vt:lpstr>Wienist ?</vt:lpstr>
      <vt:lpstr>Wienist ?</vt:lpstr>
      <vt:lpstr>dienist </vt:lpstr>
      <vt:lpstr>Wienist ?</vt:lpstr>
      <vt:lpstr>Wienist ?</vt:lpstr>
      <vt:lpstr>dienist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“wienist 2.0</dc:title>
  <dc:creator>User</dc:creator>
  <cp:lastModifiedBy>User</cp:lastModifiedBy>
  <cp:revision>12</cp:revision>
  <dcterms:created xsi:type="dcterms:W3CDTF">2013-10-10T17:51:49Z</dcterms:created>
  <dcterms:modified xsi:type="dcterms:W3CDTF">2013-10-23T17:30:42Z</dcterms:modified>
</cp:coreProperties>
</file>