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318" r:id="rId4"/>
    <p:sldId id="333" r:id="rId5"/>
    <p:sldId id="319" r:id="rId6"/>
    <p:sldId id="334" r:id="rId7"/>
    <p:sldId id="321" r:id="rId8"/>
    <p:sldId id="322" r:id="rId9"/>
    <p:sldId id="324" r:id="rId10"/>
    <p:sldId id="325" r:id="rId11"/>
    <p:sldId id="326" r:id="rId12"/>
    <p:sldId id="335" r:id="rId13"/>
    <p:sldId id="336" r:id="rId14"/>
    <p:sldId id="31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33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093B-6E74-4390-BAF2-8CC0D5DE8E7D}" type="datetimeFigureOut">
              <a:rPr lang="nl-BE" smtClean="0"/>
              <a:pPr/>
              <a:t>31/10/2011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KAMPIOENENFEEST 2011 IJZERTOERISTEN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dirty="0" smtClean="0"/>
              <a:t>QUIZ</a:t>
            </a:r>
            <a:endParaRPr lang="nl-BE" sz="4800" dirty="0"/>
          </a:p>
        </p:txBody>
      </p:sp>
      <p:pic>
        <p:nvPicPr>
          <p:cNvPr id="5" name="Afbeelding 4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209" y="5005338"/>
            <a:ext cx="1755887" cy="1304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6" name="Afbeelding 5" descr="kasse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2880320" cy="2880320"/>
          </a:xfrm>
          <a:prstGeom prst="rect">
            <a:avLst/>
          </a:prstGeom>
        </p:spPr>
      </p:pic>
      <p:pic>
        <p:nvPicPr>
          <p:cNvPr id="7" name="Afbeelding 6" descr="saf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96752"/>
            <a:ext cx="4337831" cy="288032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95536" y="4365104"/>
            <a:ext cx="8892480" cy="129614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of</a:t>
            </a:r>
            <a:r>
              <a:rPr kumimoji="0" lang="nl-BE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wie is het verband tussen deze foto’s?</a:t>
            </a:r>
            <a:endParaRPr kumimoji="0" lang="nl-BE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Tijdelijke aanduiding voor inhoud 7" descr="logo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22912" cy="3444992"/>
          </a:xfrm>
        </p:spPr>
        <p:txBody>
          <a:bodyPr/>
          <a:lstStyle/>
          <a:p>
            <a:pPr algn="ctr"/>
            <a:r>
              <a:rPr lang="nl-BE" dirty="0" smtClean="0"/>
              <a:t>Kris, onze </a:t>
            </a:r>
            <a:br>
              <a:rPr lang="nl-BE" dirty="0" smtClean="0"/>
            </a:br>
            <a:r>
              <a:rPr lang="nl-BE" dirty="0" err="1" smtClean="0"/>
              <a:t>kasseien-fretter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07368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5" name="Afbeelding 4" descr="k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1437953" cy="4437112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oeder overste lek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1819275" cy="2724150"/>
          </a:xfrm>
        </p:spPr>
      </p:pic>
      <p:pic>
        <p:nvPicPr>
          <p:cNvPr id="5" name="Afbeelding 4" descr="moeder overste r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060848"/>
            <a:ext cx="3429000" cy="2238375"/>
          </a:xfrm>
          <a:prstGeom prst="rect">
            <a:avLst/>
          </a:prstGeom>
        </p:spPr>
      </p:pic>
      <p:pic>
        <p:nvPicPr>
          <p:cNvPr id="6" name="Afbeelding 5" descr="Moeder_overste_van_de_Grauwzus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924944"/>
            <a:ext cx="1969531" cy="26734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Willy</a:t>
            </a:r>
            <a:endParaRPr lang="nl-BE" dirty="0"/>
          </a:p>
        </p:txBody>
      </p:sp>
      <p:pic>
        <p:nvPicPr>
          <p:cNvPr id="4" name="Tijdelijke aanduiding voor inhoud 3" descr="moeder over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2204864"/>
            <a:ext cx="1547065" cy="2271092"/>
          </a:xfrm>
        </p:spPr>
      </p:pic>
      <p:pic>
        <p:nvPicPr>
          <p:cNvPr id="5" name="Afbeelding 4" descr="moederoverste etik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068960"/>
            <a:ext cx="4169445" cy="3565178"/>
          </a:xfrm>
          <a:prstGeom prst="rect">
            <a:avLst/>
          </a:prstGeom>
        </p:spPr>
      </p:pic>
      <p:pic>
        <p:nvPicPr>
          <p:cNvPr id="6" name="Afbeelding 5" descr="moeder overs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204865"/>
            <a:ext cx="1746636" cy="2232248"/>
          </a:xfrm>
          <a:prstGeom prst="rect">
            <a:avLst/>
          </a:prstGeom>
        </p:spPr>
      </p:pic>
      <p:pic>
        <p:nvPicPr>
          <p:cNvPr id="7" name="Afbeelding 6" descr="willy 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88639"/>
            <a:ext cx="1895418" cy="2805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KAMPIOENENFEEST 2011 IJZERTOERISTEN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dirty="0" smtClean="0"/>
              <a:t>QUIZ</a:t>
            </a:r>
            <a:endParaRPr lang="nl-BE" sz="48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 CATEGORIEËN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SHOWBIZZ</a:t>
            </a:r>
          </a:p>
          <a:p>
            <a:r>
              <a:rPr lang="nl-BE" sz="3600" smtClean="0"/>
              <a:t>SPONSORS</a:t>
            </a:r>
            <a:endParaRPr lang="nl-BE" sz="3600" dirty="0" smtClean="0"/>
          </a:p>
          <a:p>
            <a:r>
              <a:rPr lang="nl-BE" sz="3600" dirty="0" smtClean="0"/>
              <a:t>SPORT</a:t>
            </a:r>
          </a:p>
          <a:p>
            <a:r>
              <a:rPr lang="nl-BE" sz="3600" dirty="0" smtClean="0"/>
              <a:t>ALGEMEEN</a:t>
            </a:r>
          </a:p>
          <a:p>
            <a:r>
              <a:rPr lang="nl-BE" sz="3600" dirty="0" smtClean="0"/>
              <a:t>IJZERTOERISTEN DIT JAAR</a:t>
            </a:r>
            <a:endParaRPr lang="nl-BE" sz="36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1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8000" dirty="0" smtClean="0"/>
              <a:t>SHOWBIZZ</a:t>
            </a:r>
          </a:p>
          <a:p>
            <a:pPr algn="ctr"/>
            <a:endParaRPr lang="nl-BE" sz="96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1. IN WELK JAAR WERD ELVIS PRESLEY GEBOREN?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1925</a:t>
            </a:r>
          </a:p>
          <a:p>
            <a:r>
              <a:rPr lang="nl-BE" sz="4400" dirty="0" smtClean="0"/>
              <a:t>B : 1935</a:t>
            </a:r>
          </a:p>
          <a:p>
            <a:r>
              <a:rPr lang="nl-BE" sz="4400" dirty="0" smtClean="0"/>
              <a:t>C : 1945</a:t>
            </a:r>
          </a:p>
          <a:p>
            <a:r>
              <a:rPr lang="nl-BE" sz="4400" dirty="0" smtClean="0"/>
              <a:t>D : 1940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Elvis%20op%20sto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76872"/>
            <a:ext cx="3109477" cy="3935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2. WAT IS DE ECHTE NAAM VAN URBANUS VAN ANUS?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EDDY VANDEWALLE</a:t>
            </a:r>
          </a:p>
          <a:p>
            <a:r>
              <a:rPr lang="nl-BE" sz="4400" dirty="0" smtClean="0"/>
              <a:t>B : ARTHUR BLANCKAERT</a:t>
            </a:r>
          </a:p>
          <a:p>
            <a:r>
              <a:rPr lang="nl-BE" sz="4400" dirty="0" smtClean="0"/>
              <a:t>C : URBAIN GAT</a:t>
            </a:r>
          </a:p>
          <a:p>
            <a:r>
              <a:rPr lang="nl-BE" sz="4400" dirty="0" smtClean="0"/>
              <a:t>D : URBAIN SERVRANCKX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urban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5" y="1428240"/>
            <a:ext cx="2089406" cy="1640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3. WIE WERD DIT JAAR MISS WEST-VLAANDEREN?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nl-BE" sz="4400" dirty="0" smtClean="0"/>
              <a:t>A: INES FERNANDEZ ALONSO</a:t>
            </a:r>
          </a:p>
          <a:p>
            <a:r>
              <a:rPr lang="nl-BE" sz="4400" dirty="0" smtClean="0"/>
              <a:t>B : MARIA HERNANDEZ</a:t>
            </a:r>
          </a:p>
          <a:p>
            <a:r>
              <a:rPr lang="nl-BE" sz="4400" dirty="0" smtClean="0"/>
              <a:t>C : JUSTINE DE JONCKHEERE</a:t>
            </a:r>
          </a:p>
          <a:p>
            <a:r>
              <a:rPr lang="nl-BE" sz="4400" dirty="0" smtClean="0"/>
              <a:t>D : CILOU ANNYS</a:t>
            </a:r>
          </a:p>
          <a:p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opwarmingsquiz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sz="5400" dirty="0" smtClean="0"/>
              <a:t>U ziet telkens één of meerdere foto’s, die foto’s zijn </a:t>
            </a:r>
            <a:r>
              <a:rPr lang="nl-BE" sz="5400" dirty="0" err="1" smtClean="0"/>
              <a:t>gelinkt</a:t>
            </a:r>
            <a:r>
              <a:rPr lang="nl-BE" sz="5400" dirty="0" smtClean="0"/>
              <a:t> aan iemand</a:t>
            </a:r>
          </a:p>
          <a:p>
            <a:r>
              <a:rPr lang="nl-BE" sz="5400" dirty="0" smtClean="0"/>
              <a:t>U raadt wie het is, en diegene waarover we </a:t>
            </a:r>
            <a:r>
              <a:rPr lang="nl-BE" sz="5400" smtClean="0"/>
              <a:t>het hebben, mag </a:t>
            </a:r>
            <a:r>
              <a:rPr lang="nl-BE" sz="5400" dirty="0" smtClean="0"/>
              <a:t>naar voor komen</a:t>
            </a:r>
          </a:p>
        </p:txBody>
      </p:sp>
      <p:pic>
        <p:nvPicPr>
          <p:cNvPr id="5" name="Afbeelding 4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445224"/>
            <a:ext cx="1755887" cy="1304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nl-BE" dirty="0" smtClean="0"/>
              <a:t>4. WIE SPEELT DE ROL VAN WITSE?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HERBERT FLACK</a:t>
            </a:r>
          </a:p>
          <a:p>
            <a:r>
              <a:rPr lang="nl-BE" sz="4400" dirty="0" smtClean="0"/>
              <a:t>B : PAUL RICOUR</a:t>
            </a:r>
          </a:p>
          <a:p>
            <a:r>
              <a:rPr lang="nl-BE" sz="4400" dirty="0" smtClean="0"/>
              <a:t>C : GILBERT VAN DEUN</a:t>
            </a:r>
          </a:p>
          <a:p>
            <a:r>
              <a:rPr lang="nl-BE" sz="4400" dirty="0" smtClean="0"/>
              <a:t>D : HUBERT DAMEN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WIT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224" y="1484784"/>
            <a:ext cx="2808312" cy="18722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5. WAT IS DE ECHTE NAAM VAN BONO VAN U2?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PAUL HEWSON</a:t>
            </a:r>
          </a:p>
          <a:p>
            <a:r>
              <a:rPr lang="nl-BE" sz="4400" dirty="0" smtClean="0"/>
              <a:t>B : GORDON SUMNER</a:t>
            </a:r>
          </a:p>
          <a:p>
            <a:r>
              <a:rPr lang="nl-BE" sz="4400" dirty="0" smtClean="0"/>
              <a:t>C : BENNY ANDERSON</a:t>
            </a:r>
          </a:p>
          <a:p>
            <a:r>
              <a:rPr lang="nl-BE" sz="4400" dirty="0" smtClean="0"/>
              <a:t>D : DAVID STEWART</a:t>
            </a:r>
            <a:endParaRPr lang="nl-BE" sz="4400" dirty="0"/>
          </a:p>
        </p:txBody>
      </p:sp>
      <p:pic>
        <p:nvPicPr>
          <p:cNvPr id="5" name="Afbeelding 4" descr="bon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412776"/>
            <a:ext cx="2361862" cy="2952328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SPONSORS</a:t>
            </a:r>
            <a:endParaRPr lang="nl-BE" sz="66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nl-BE" dirty="0" smtClean="0"/>
              <a:t>6. IN WELKE STEDEN HEEFT HET MATRASSENHUIS WINKELS?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564904"/>
            <a:ext cx="8856984" cy="375969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KOKSIJDE/DIKSMUIDE/TIELT</a:t>
            </a:r>
          </a:p>
          <a:p>
            <a:r>
              <a:rPr lang="nl-BE" sz="4400" dirty="0" smtClean="0"/>
              <a:t>B: MENEN/TIELT/DIKSMUIDE</a:t>
            </a:r>
          </a:p>
          <a:p>
            <a:r>
              <a:rPr lang="nl-BE" sz="4400" dirty="0" smtClean="0"/>
              <a:t>C: IEPER/DIKSMUIDE/MENEN</a:t>
            </a:r>
          </a:p>
          <a:p>
            <a:r>
              <a:rPr lang="nl-BE" sz="4400" dirty="0" smtClean="0"/>
              <a:t>D: DIKSMUIDE/TIELT/IEPER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7. IN WELK JAAR BEGON BERNARD CATRYSSE IN KAASKERKE MET EEN FIETSENWINKEL?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1986</a:t>
            </a:r>
          </a:p>
          <a:p>
            <a:r>
              <a:rPr lang="nl-BE" sz="4400" dirty="0" smtClean="0"/>
              <a:t>B : 1981</a:t>
            </a:r>
          </a:p>
          <a:p>
            <a:r>
              <a:rPr lang="nl-BE" sz="4400" dirty="0" smtClean="0"/>
              <a:t>C : 1995</a:t>
            </a:r>
          </a:p>
          <a:p>
            <a:r>
              <a:rPr lang="nl-BE" sz="4400" dirty="0" smtClean="0"/>
              <a:t>D : 1991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nl-BE" dirty="0" smtClean="0"/>
              <a:t>8. HOE HEET DE BAAS VAN ACTIEF COMPUTERS?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EDDY FEYS</a:t>
            </a:r>
          </a:p>
          <a:p>
            <a:r>
              <a:rPr lang="nl-BE" sz="4400" dirty="0" smtClean="0"/>
              <a:t>B : WILLY SEYS</a:t>
            </a:r>
          </a:p>
          <a:p>
            <a:r>
              <a:rPr lang="nl-BE" sz="4400" dirty="0" smtClean="0"/>
              <a:t>C : JIMMY FEYS </a:t>
            </a:r>
          </a:p>
          <a:p>
            <a:r>
              <a:rPr lang="nl-BE" sz="4400" dirty="0" smtClean="0"/>
              <a:t>D : FREDDY SEYS</a:t>
            </a:r>
            <a:endParaRPr lang="nl-BE" sz="4400" dirty="0"/>
          </a:p>
        </p:txBody>
      </p:sp>
      <p:pic>
        <p:nvPicPr>
          <p:cNvPr id="8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9. WANNEER BEGON TOM DESCHEPPER MET BANK EN VERZEKERINGEN?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75969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1987</a:t>
            </a:r>
          </a:p>
          <a:p>
            <a:r>
              <a:rPr lang="nl-BE" sz="4400" dirty="0" smtClean="0"/>
              <a:t>B : 1981</a:t>
            </a:r>
          </a:p>
          <a:p>
            <a:r>
              <a:rPr lang="nl-BE" sz="4400" dirty="0" smtClean="0"/>
              <a:t>C : </a:t>
            </a:r>
            <a:r>
              <a:rPr lang="nl-BE" sz="4000" dirty="0" smtClean="0"/>
              <a:t>1991</a:t>
            </a:r>
          </a:p>
          <a:p>
            <a:r>
              <a:rPr lang="nl-BE" sz="4400" dirty="0" smtClean="0"/>
              <a:t>D : 1997</a:t>
            </a:r>
            <a:endParaRPr lang="nl-BE" sz="4400" dirty="0"/>
          </a:p>
        </p:txBody>
      </p:sp>
      <p:pic>
        <p:nvPicPr>
          <p:cNvPr id="8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94928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/>
          </a:bodyPr>
          <a:lstStyle/>
          <a:p>
            <a:r>
              <a:rPr lang="nl-BE" dirty="0" smtClean="0"/>
              <a:t>10 : WANNEER TRAD PAUL IN DIENST BIJ BROUCKE?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1999</a:t>
            </a:r>
          </a:p>
          <a:p>
            <a:r>
              <a:rPr lang="nl-BE" sz="4400" dirty="0" smtClean="0"/>
              <a:t>B: 1991</a:t>
            </a:r>
          </a:p>
          <a:p>
            <a:r>
              <a:rPr lang="nl-BE" sz="4400" dirty="0" smtClean="0"/>
              <a:t>C: 1989</a:t>
            </a:r>
          </a:p>
          <a:p>
            <a:r>
              <a:rPr lang="nl-BE" sz="4400" dirty="0" smtClean="0"/>
              <a:t>D: 2001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9600" dirty="0" smtClean="0"/>
              <a:t>SPORT</a:t>
            </a:r>
            <a:endParaRPr lang="nl-BE" sz="96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/>
          <a:lstStyle/>
          <a:p>
            <a:r>
              <a:rPr lang="nl-BE" dirty="0" smtClean="0"/>
              <a:t>11.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FRANKRIJK</a:t>
            </a:r>
          </a:p>
          <a:p>
            <a:r>
              <a:rPr lang="nl-BE" sz="4400" dirty="0" smtClean="0"/>
              <a:t>B : BELGIE</a:t>
            </a:r>
          </a:p>
          <a:p>
            <a:r>
              <a:rPr lang="nl-BE" sz="4400" dirty="0" smtClean="0"/>
              <a:t>C : ARGENTINIE</a:t>
            </a:r>
          </a:p>
          <a:p>
            <a:r>
              <a:rPr lang="nl-BE" sz="4400" dirty="0" smtClean="0"/>
              <a:t>D : MEXICO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merckx-werelduurrec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7"/>
            <a:ext cx="2448272" cy="44657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??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67408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5" name="Afbeelding 4" descr="portefeu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100344" cy="2232248"/>
          </a:xfrm>
          <a:prstGeom prst="rect">
            <a:avLst/>
          </a:prstGeom>
        </p:spPr>
      </p:pic>
      <p:pic>
        <p:nvPicPr>
          <p:cNvPr id="6" name="Afbeelding 5" descr="sport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168352" cy="2160816"/>
          </a:xfrm>
          <a:prstGeom prst="rect">
            <a:avLst/>
          </a:prstGeom>
        </p:spPr>
      </p:pic>
      <p:pic>
        <p:nvPicPr>
          <p:cNvPr id="7" name="Afbeelding 6" descr="logo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941168"/>
            <a:ext cx="1755887" cy="1304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r>
              <a:rPr lang="nl-BE" dirty="0" smtClean="0"/>
              <a:t>12. WIE WON DIT JAAR MILAAN-SANREMO?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r>
              <a:rPr lang="nl-BE" sz="4400" dirty="0" smtClean="0"/>
              <a:t>A : PETTACHI</a:t>
            </a:r>
          </a:p>
          <a:p>
            <a:r>
              <a:rPr lang="nl-BE" sz="4400" dirty="0" smtClean="0"/>
              <a:t>B : GOSS</a:t>
            </a:r>
          </a:p>
          <a:p>
            <a:r>
              <a:rPr lang="nl-BE" sz="4400" dirty="0" smtClean="0"/>
              <a:t>C : GILBERT</a:t>
            </a:r>
          </a:p>
          <a:p>
            <a:r>
              <a:rPr lang="nl-BE" sz="4400" dirty="0" smtClean="0"/>
              <a:t>D : CANCELLARA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77272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13. HOE HEET DE VOETBALLER DIE BEKEND WERD MET HET GOOIEN VAN EEN EEND?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MAMADOU</a:t>
            </a:r>
          </a:p>
          <a:p>
            <a:r>
              <a:rPr lang="nl-BE" sz="4400" dirty="0" smtClean="0"/>
              <a:t>B : LUKAKU</a:t>
            </a:r>
          </a:p>
          <a:p>
            <a:r>
              <a:rPr lang="nl-BE" sz="4400" dirty="0" smtClean="0"/>
              <a:t>C : MATOUKOU</a:t>
            </a:r>
          </a:p>
          <a:p>
            <a:r>
              <a:rPr lang="nl-BE" sz="4400" dirty="0" smtClean="0"/>
              <a:t>D : HABIBOU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14. VAN WIE IS DE UITSPRAAK : ZO FRIS ALS EEN KONIJN OP DE PLEIN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A : VAN HIMST</a:t>
            </a:r>
          </a:p>
          <a:p>
            <a:r>
              <a:rPr lang="nl-BE" sz="4400" dirty="0" smtClean="0"/>
              <a:t>B : WASEIGE</a:t>
            </a:r>
          </a:p>
          <a:p>
            <a:r>
              <a:rPr lang="nl-BE" sz="4400" dirty="0" smtClean="0"/>
              <a:t>C : GOETHALS</a:t>
            </a:r>
          </a:p>
          <a:p>
            <a:r>
              <a:rPr lang="nl-BE" sz="4400" dirty="0" smtClean="0"/>
              <a:t>D : PRINS FILIP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15 : </a:t>
            </a:r>
            <a:r>
              <a:rPr lang="nl-BE" dirty="0" err="1" smtClean="0"/>
              <a:t>Joakim</a:t>
            </a:r>
            <a:r>
              <a:rPr lang="nl-BE" dirty="0" smtClean="0"/>
              <a:t> </a:t>
            </a:r>
            <a:r>
              <a:rPr lang="nl-BE" dirty="0" err="1" smtClean="0"/>
              <a:t>noah</a:t>
            </a:r>
            <a:r>
              <a:rPr lang="nl-BE" dirty="0" smtClean="0"/>
              <a:t> is de zoon van vroeger toptennisser </a:t>
            </a:r>
            <a:r>
              <a:rPr lang="nl-BE" dirty="0" err="1" smtClean="0"/>
              <a:t>yannick</a:t>
            </a:r>
            <a:r>
              <a:rPr lang="nl-BE" dirty="0" smtClean="0"/>
              <a:t> </a:t>
            </a:r>
            <a:r>
              <a:rPr lang="nl-BE" dirty="0" err="1" smtClean="0"/>
              <a:t>noah</a:t>
            </a:r>
            <a:r>
              <a:rPr lang="nl-BE" dirty="0" smtClean="0"/>
              <a:t>, welke sport beoefent </a:t>
            </a:r>
            <a:r>
              <a:rPr lang="nl-BE" dirty="0" err="1" smtClean="0"/>
              <a:t>joakim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/>
          </a:bodyPr>
          <a:lstStyle/>
          <a:p>
            <a:r>
              <a:rPr lang="nl-BE" sz="4000" dirty="0" smtClean="0"/>
              <a:t>A : TENNIS</a:t>
            </a:r>
          </a:p>
          <a:p>
            <a:r>
              <a:rPr lang="nl-BE" sz="4000" dirty="0" smtClean="0"/>
              <a:t>B : VOETBAL</a:t>
            </a:r>
          </a:p>
          <a:p>
            <a:r>
              <a:rPr lang="nl-BE" sz="4000" dirty="0" smtClean="0"/>
              <a:t>C : HONBAL</a:t>
            </a:r>
          </a:p>
          <a:p>
            <a:r>
              <a:rPr lang="nl-BE" sz="4000" dirty="0" smtClean="0"/>
              <a:t>D : BASKETBAL</a:t>
            </a:r>
            <a:endParaRPr lang="nl-BE" sz="4000" dirty="0"/>
          </a:p>
        </p:txBody>
      </p:sp>
      <p:pic>
        <p:nvPicPr>
          <p:cNvPr id="5" name="Afbeelding 4" descr="joakim-noah-marijuana-bulls_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08920"/>
            <a:ext cx="3175000" cy="3403600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4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9600" dirty="0" smtClean="0"/>
              <a:t>ALGEMEEN</a:t>
            </a:r>
            <a:endParaRPr lang="nl-BE" sz="96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16. HOE HEET HET PAARD VAN SINTERKLAAS?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SCHIMMELPIET</a:t>
            </a:r>
          </a:p>
          <a:p>
            <a:r>
              <a:rPr lang="nl-BE" sz="4400" dirty="0" smtClean="0"/>
              <a:t>B : GOED WEER VANDAAG</a:t>
            </a:r>
          </a:p>
          <a:p>
            <a:r>
              <a:rPr lang="nl-BE" sz="4400" dirty="0" smtClean="0"/>
              <a:t>C : KOM VAN DAT DAK AF</a:t>
            </a:r>
          </a:p>
          <a:p>
            <a:r>
              <a:rPr lang="nl-BE" sz="4400" dirty="0" smtClean="0"/>
              <a:t>D : SLECHT WEER MORGEN</a:t>
            </a:r>
            <a:endParaRPr lang="nl-BE" sz="44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17 : IN DE VLAG VAN CANADA STAAT EEN BLAD, WELK BLAD?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ESDOORN</a:t>
            </a:r>
          </a:p>
          <a:p>
            <a:r>
              <a:rPr lang="nl-BE" sz="4400" dirty="0" smtClean="0"/>
              <a:t>B : EIK</a:t>
            </a:r>
          </a:p>
          <a:p>
            <a:r>
              <a:rPr lang="nl-BE" sz="4400" dirty="0" smtClean="0"/>
              <a:t>D :BEUK</a:t>
            </a:r>
          </a:p>
          <a:p>
            <a:r>
              <a:rPr lang="nl-BE" sz="4400" dirty="0" smtClean="0"/>
              <a:t>D:BERK</a:t>
            </a:r>
            <a:endParaRPr lang="nl-BE" sz="44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18. HOE HEET EEN EVERZWIJN IN HET </a:t>
            </a:r>
            <a:r>
              <a:rPr lang="nl-BE" dirty="0" smtClean="0"/>
              <a:t>FRANS?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CERF</a:t>
            </a:r>
          </a:p>
          <a:p>
            <a:r>
              <a:rPr lang="nl-BE" sz="4400" dirty="0" smtClean="0"/>
              <a:t>B : DI RUPO</a:t>
            </a:r>
          </a:p>
          <a:p>
            <a:r>
              <a:rPr lang="nl-BE" sz="4400" dirty="0" smtClean="0"/>
              <a:t>C : </a:t>
            </a:r>
            <a:r>
              <a:rPr lang="nl-BE" sz="4400" dirty="0" smtClean="0"/>
              <a:t>MARCASOU</a:t>
            </a:r>
            <a:endParaRPr lang="nl-BE" sz="4400" dirty="0" smtClean="0"/>
          </a:p>
          <a:p>
            <a:r>
              <a:rPr lang="nl-BE" sz="4400" dirty="0" smtClean="0"/>
              <a:t>D : SANGLIER</a:t>
            </a:r>
            <a:endParaRPr lang="nl-BE" sz="44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19. WAT IS HET POSTNUMMER VAN PULLE?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2243</a:t>
            </a:r>
          </a:p>
          <a:p>
            <a:r>
              <a:rPr lang="nl-BE" sz="4400" dirty="0" smtClean="0"/>
              <a:t>B : 4243</a:t>
            </a:r>
          </a:p>
          <a:p>
            <a:r>
              <a:rPr lang="nl-BE" sz="4400" dirty="0" smtClean="0"/>
              <a:t>C : 3443</a:t>
            </a:r>
          </a:p>
          <a:p>
            <a:r>
              <a:rPr lang="nl-BE" sz="4400" dirty="0" smtClean="0"/>
              <a:t>D : 1243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20. WAT IS DE VOORNAAM VAN PROFESSOR GOBELIJN?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JEREMIAS</a:t>
            </a:r>
          </a:p>
          <a:p>
            <a:r>
              <a:rPr lang="nl-BE" sz="4400" dirty="0" smtClean="0"/>
              <a:t>B : JEROEN</a:t>
            </a:r>
          </a:p>
          <a:p>
            <a:r>
              <a:rPr lang="nl-BE" sz="4400" dirty="0" smtClean="0"/>
              <a:t>C : JURRE</a:t>
            </a:r>
          </a:p>
          <a:p>
            <a:r>
              <a:rPr lang="nl-BE" sz="4400" dirty="0" smtClean="0"/>
              <a:t>D : JOHANNES</a:t>
            </a:r>
            <a:endParaRPr lang="nl-BE" sz="4400" dirty="0"/>
          </a:p>
        </p:txBody>
      </p:sp>
      <p:pic>
        <p:nvPicPr>
          <p:cNvPr id="5" name="Afbeelding 4" descr="gobelij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88840"/>
            <a:ext cx="2381250" cy="1752600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37080"/>
          </a:xfrm>
        </p:spPr>
        <p:txBody>
          <a:bodyPr/>
          <a:lstStyle/>
          <a:p>
            <a:pPr algn="ctr"/>
            <a:r>
              <a:rPr lang="nl-BE" dirty="0" smtClean="0"/>
              <a:t>TIP : </a:t>
            </a:r>
            <a:br>
              <a:rPr lang="nl-BE" dirty="0" smtClean="0"/>
            </a:br>
            <a:r>
              <a:rPr lang="nl-BE" dirty="0" smtClean="0"/>
              <a:t>WELK LID KAN VAN EEN PORTEFEUILLE EEN SPORTTAS OF KOFFER MAKEN?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nl-BE" dirty="0" smtClean="0"/>
              <a:t>??</a:t>
            </a:r>
            <a:endParaRPr lang="nl-BE" dirty="0"/>
          </a:p>
        </p:txBody>
      </p:sp>
      <p:pic>
        <p:nvPicPr>
          <p:cNvPr id="5" name="Afbeelding 4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209" y="5005338"/>
            <a:ext cx="1755887" cy="1304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7200" dirty="0" smtClean="0"/>
              <a:t>IJZERTOERISTEN DIT JAAR</a:t>
            </a:r>
            <a:endParaRPr lang="nl-BE" sz="72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21 : HOE HEET DE </a:t>
            </a:r>
            <a:r>
              <a:rPr lang="nl-BE" dirty="0" err="1" smtClean="0"/>
              <a:t>CAFé</a:t>
            </a:r>
            <a:r>
              <a:rPr lang="nl-BE" dirty="0" smtClean="0"/>
              <a:t> </a:t>
            </a:r>
            <a:r>
              <a:rPr lang="nl-BE" dirty="0" smtClean="0"/>
              <a:t>WAAR DEZE FOTO GENOMEN WERD??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DE CAM</a:t>
            </a:r>
          </a:p>
          <a:p>
            <a:r>
              <a:rPr lang="nl-BE" sz="4400" dirty="0" smtClean="0"/>
              <a:t>B : WARANDE</a:t>
            </a:r>
          </a:p>
          <a:p>
            <a:r>
              <a:rPr lang="nl-BE" sz="4400" dirty="0" smtClean="0"/>
              <a:t>C : MIKADO</a:t>
            </a:r>
          </a:p>
          <a:p>
            <a:r>
              <a:rPr lang="nl-BE" sz="4400" dirty="0" smtClean="0"/>
              <a:t>D : SPORTWERELD</a:t>
            </a:r>
            <a:endParaRPr lang="nl-BE" sz="4400" dirty="0"/>
          </a:p>
        </p:txBody>
      </p:sp>
      <p:pic>
        <p:nvPicPr>
          <p:cNvPr id="6" name="Afbeelding 5" descr="HPIM36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348880"/>
            <a:ext cx="3507532" cy="2592288"/>
          </a:xfrm>
          <a:prstGeom prst="rect">
            <a:avLst/>
          </a:prstGeom>
        </p:spPr>
      </p:pic>
      <p:pic>
        <p:nvPicPr>
          <p:cNvPr id="7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22. WAT STAAT ER OP DIT BORD?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nl-BE" sz="4000" dirty="0" smtClean="0"/>
              <a:t>A : OETINGEN GOOIK</a:t>
            </a:r>
          </a:p>
          <a:p>
            <a:r>
              <a:rPr lang="nl-BE" sz="4000" dirty="0" smtClean="0"/>
              <a:t>B : GOOIK OETINGEN</a:t>
            </a:r>
          </a:p>
          <a:p>
            <a:r>
              <a:rPr lang="nl-BE" sz="4000" dirty="0" smtClean="0"/>
              <a:t>C : GOOIK</a:t>
            </a:r>
          </a:p>
          <a:p>
            <a:r>
              <a:rPr lang="nl-BE" sz="4000" dirty="0" smtClean="0"/>
              <a:t>D : OETINGEN</a:t>
            </a:r>
            <a:endParaRPr lang="nl-BE" sz="40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8" name="Afbeelding 7" descr="HPIM3618W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3949603" cy="29523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23.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A : GHYVELDE</a:t>
            </a:r>
          </a:p>
          <a:p>
            <a:r>
              <a:rPr lang="nl-BE" sz="4400" dirty="0" smtClean="0"/>
              <a:t>B : DE MOEREN</a:t>
            </a:r>
          </a:p>
          <a:p>
            <a:r>
              <a:rPr lang="nl-BE" sz="4400" dirty="0" smtClean="0"/>
              <a:t>C : DE PANNE</a:t>
            </a:r>
          </a:p>
          <a:p>
            <a:r>
              <a:rPr lang="nl-BE" sz="4400" dirty="0" smtClean="0"/>
              <a:t>D : ADINKERKE</a:t>
            </a:r>
            <a:endParaRPr lang="nl-BE" sz="4400" dirty="0"/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8" name="Afbeelding 7" descr="aa moeren 2011 04 09 (7) s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4151418" cy="2448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24. IN WELKE GEMEENTE IS DIT?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A : STALHILLE</a:t>
            </a:r>
          </a:p>
          <a:p>
            <a:r>
              <a:rPr lang="nl-BE" sz="3200" dirty="0" smtClean="0"/>
              <a:t>B : OUDENBURG</a:t>
            </a:r>
          </a:p>
          <a:p>
            <a:r>
              <a:rPr lang="nl-BE" sz="3200" dirty="0" smtClean="0"/>
              <a:t>C : DE HAAN</a:t>
            </a:r>
          </a:p>
          <a:p>
            <a:r>
              <a:rPr lang="nl-BE" sz="3200" dirty="0" smtClean="0"/>
              <a:t>D : VARSENARE</a:t>
            </a:r>
            <a:endParaRPr lang="nl-BE" sz="3200" dirty="0"/>
          </a:p>
        </p:txBody>
      </p:sp>
      <p:pic>
        <p:nvPicPr>
          <p:cNvPr id="8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9" name="Afbeelding 8" descr="macarel 20110514 (3)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3756685" cy="26542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25. HOE HEET DEZE MADAM?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A: MARGUERITE</a:t>
            </a:r>
          </a:p>
          <a:p>
            <a:r>
              <a:rPr lang="nl-BE" sz="4400" dirty="0" smtClean="0"/>
              <a:t>B: PAULA</a:t>
            </a:r>
          </a:p>
          <a:p>
            <a:r>
              <a:rPr lang="nl-BE" sz="4400" dirty="0" smtClean="0"/>
              <a:t>C: LOUISE</a:t>
            </a:r>
          </a:p>
          <a:p>
            <a:r>
              <a:rPr lang="nl-BE" sz="4400" dirty="0" smtClean="0"/>
              <a:t>D: JOSEPHINE</a:t>
            </a:r>
            <a:endParaRPr lang="nl-BE" sz="4400" dirty="0"/>
          </a:p>
        </p:txBody>
      </p:sp>
      <p:pic>
        <p:nvPicPr>
          <p:cNvPr id="7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8" name="Afbeelding 7" descr="marguerite_yourcen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3113532" cy="457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SCHIFTINGSVRAAG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HOEVEEL KILOMETERS REDEN ONZE OMA’S DIT JAAR BIJ DE IJZERTOERISTEN?</a:t>
            </a:r>
            <a:endParaRPr lang="nl-BE" sz="4400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OPLOSSINGEN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…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1. IN WELK JAAR WERD ELVIS PRESLEY GEBOREN?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B : 1935</a:t>
            </a:r>
          </a:p>
        </p:txBody>
      </p:sp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7" name="Afbeelding 6" descr="Elvis%20op%20sto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3507692" cy="444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r>
              <a:rPr lang="nl-BE" dirty="0" smtClean="0"/>
              <a:t>2. WAT IS DE ECHTE NAAM VAN URBANUS VAN ANUS?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pPr>
              <a:buNone/>
            </a:pPr>
            <a:r>
              <a:rPr lang="nl-BE" sz="4400" dirty="0" smtClean="0"/>
              <a:t>D : URBAIN SERVRANCKX</a:t>
            </a:r>
          </a:p>
          <a:p>
            <a:endParaRPr lang="nl-BE" dirty="0"/>
          </a:p>
        </p:txBody>
      </p:sp>
      <p:pic>
        <p:nvPicPr>
          <p:cNvPr id="4" name="Afbeelding 3" descr="urban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789040"/>
            <a:ext cx="2971800" cy="2333625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MARCEL 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 HOE DOET MARCEL DAT? </a:t>
            </a:r>
            <a:endParaRPr lang="nl-BE" dirty="0"/>
          </a:p>
        </p:txBody>
      </p:sp>
      <p:pic>
        <p:nvPicPr>
          <p:cNvPr id="11" name="Afbeelding 10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209" y="5005338"/>
            <a:ext cx="1755887" cy="1304374"/>
          </a:xfrm>
          <a:prstGeom prst="rect">
            <a:avLst/>
          </a:prstGeom>
        </p:spPr>
      </p:pic>
      <p:pic>
        <p:nvPicPr>
          <p:cNvPr id="5" name="Afbeelding 4" descr="mar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060848"/>
            <a:ext cx="2031690" cy="27089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3. WIE WERD DIT JAAR MISS WEST-VLAANDEREN?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nl-BE" sz="4400" dirty="0" smtClean="0"/>
              <a:t>A: INES FERNANDEZ ALONSO</a:t>
            </a:r>
          </a:p>
          <a:p>
            <a:endParaRPr lang="nl-BE" dirty="0"/>
          </a:p>
        </p:txBody>
      </p:sp>
      <p:pic>
        <p:nvPicPr>
          <p:cNvPr id="4" name="Afbeelding 3" descr="fernandez_alonso_ine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608512" cy="3239924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4. WIE SPEELT DE ROL VAN WITSE?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D : HUBERT </a:t>
            </a:r>
            <a:r>
              <a:rPr lang="nl-BE" sz="4400" dirty="0" smtClean="0"/>
              <a:t>DAMEN</a:t>
            </a:r>
            <a:endParaRPr lang="nl-BE" sz="4400" dirty="0" smtClean="0"/>
          </a:p>
        </p:txBody>
      </p:sp>
      <p:pic>
        <p:nvPicPr>
          <p:cNvPr id="4" name="Afbeelding 3" descr="hubert da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59" y="2996952"/>
            <a:ext cx="2993811" cy="3672408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5. WAT IS DE ECHTE NAAM VAN BONO VAN U2?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nl-BE" sz="4400" dirty="0" smtClean="0"/>
              <a:t>A : PAUL HEWSON</a:t>
            </a:r>
          </a:p>
          <a:p>
            <a:endParaRPr lang="nl-BE" dirty="0"/>
          </a:p>
        </p:txBody>
      </p:sp>
      <p:pic>
        <p:nvPicPr>
          <p:cNvPr id="4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5" name="Afbeelding 4" descr="bon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7" y="3068960"/>
            <a:ext cx="2649895" cy="33123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/>
          <a:lstStyle/>
          <a:p>
            <a:r>
              <a:rPr lang="nl-BE" dirty="0" smtClean="0"/>
              <a:t>6. IN WELKE STEDEN HEEFT HET MATRASSENHUIS WINKELS?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nl-BE" sz="4400" dirty="0" smtClean="0"/>
              <a:t>D: DIKSMUIDE/TIELT/IEPER</a:t>
            </a:r>
          </a:p>
          <a:p>
            <a:endParaRPr lang="nl-BE" dirty="0"/>
          </a:p>
        </p:txBody>
      </p:sp>
      <p:pic>
        <p:nvPicPr>
          <p:cNvPr id="4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5" name="Afbeelding 4" descr="MAHU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6281885" cy="2473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7. IN WELK JAAR BEGON BERNARD CATRYSSE IN KAASKERKE MET EEN FIETSENWINKEL?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dirty="0" smtClean="0"/>
              <a:t>De liefde van Bernard voor de fietsen begon in 1986. Toen is Bernard </a:t>
            </a:r>
            <a:r>
              <a:rPr lang="nl-BE" dirty="0" err="1" smtClean="0"/>
              <a:t>Catrysse</a:t>
            </a:r>
            <a:r>
              <a:rPr lang="nl-BE" dirty="0" smtClean="0"/>
              <a:t> met zijn eigen fietsenzaak begonnen in de </a:t>
            </a:r>
            <a:r>
              <a:rPr lang="nl-BE" dirty="0" err="1" smtClean="0"/>
              <a:t>Kaaskerkestraat</a:t>
            </a:r>
            <a:r>
              <a:rPr lang="nl-BE" dirty="0" smtClean="0"/>
              <a:t> 48A te </a:t>
            </a:r>
            <a:r>
              <a:rPr lang="nl-BE" dirty="0" err="1" smtClean="0"/>
              <a:t>Diksmuide</a:t>
            </a:r>
            <a:endParaRPr lang="nl-BE" dirty="0" smtClean="0"/>
          </a:p>
          <a:p>
            <a:r>
              <a:rPr lang="nl-BE" sz="4400" dirty="0" smtClean="0"/>
              <a:t>A: 1986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catryssefiet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61049"/>
            <a:ext cx="6192688" cy="1272942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8. HOE HEET DE BAAS VAN ACTIEF COMPUTERS?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/>
          <a:lstStyle/>
          <a:p>
            <a:r>
              <a:rPr lang="nl-BE" sz="4400" dirty="0" smtClean="0"/>
              <a:t>D : FREDDY SEYS</a:t>
            </a:r>
          </a:p>
          <a:p>
            <a:endParaRPr lang="nl-BE" dirty="0"/>
          </a:p>
        </p:txBody>
      </p:sp>
      <p:pic>
        <p:nvPicPr>
          <p:cNvPr id="4" name="Afbeelding 3" descr="actiefcompu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96952"/>
            <a:ext cx="3002958" cy="2996952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9. WANNEER BEGON TOM DESCHEPPER MET BANK EN VERZEKERINGEN?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r>
              <a:rPr lang="nl-BE" sz="4400" dirty="0" smtClean="0"/>
              <a:t>A : 1987</a:t>
            </a:r>
          </a:p>
          <a:p>
            <a:endParaRPr lang="nl-BE" dirty="0"/>
          </a:p>
        </p:txBody>
      </p:sp>
      <p:pic>
        <p:nvPicPr>
          <p:cNvPr id="4" name="Afbeelding 3" descr="DESCHE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636912"/>
            <a:ext cx="3240360" cy="3240360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10 : WANNEER TRAD PAUL IN DIENST BIJ BROUCKE?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nl-BE" sz="4400" dirty="0" smtClean="0"/>
              <a:t>B: 1991</a:t>
            </a:r>
          </a:p>
          <a:p>
            <a:endParaRPr lang="nl-BE" dirty="0"/>
          </a:p>
        </p:txBody>
      </p:sp>
      <p:pic>
        <p:nvPicPr>
          <p:cNvPr id="4" name="Afbeelding 3" descr="Brouckelogoblackvar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01008"/>
            <a:ext cx="5808397" cy="2025768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/>
          <a:lstStyle/>
          <a:p>
            <a:r>
              <a:rPr lang="nl-BE" dirty="0" smtClean="0"/>
              <a:t>11.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nl-BE" sz="4400" dirty="0" smtClean="0"/>
              <a:t>D : </a:t>
            </a:r>
            <a:r>
              <a:rPr lang="nl-BE" sz="4400" dirty="0" smtClean="0"/>
              <a:t>MEXICO 1972</a:t>
            </a:r>
            <a:endParaRPr lang="nl-BE" sz="4400" dirty="0" smtClean="0"/>
          </a:p>
          <a:p>
            <a:endParaRPr lang="nl-BE" dirty="0"/>
          </a:p>
        </p:txBody>
      </p:sp>
      <p:pic>
        <p:nvPicPr>
          <p:cNvPr id="4" name="Afbeelding 3" descr="merckx-werelduurre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7"/>
            <a:ext cx="2448272" cy="4465779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12. WIE WON DIT JAAR MILAAN-SANREMO?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nl-BE" sz="4400" dirty="0" smtClean="0"/>
              <a:t>B : GOSS</a:t>
            </a:r>
          </a:p>
          <a:p>
            <a:endParaRPr lang="nl-BE" dirty="0"/>
          </a:p>
        </p:txBody>
      </p:sp>
      <p:pic>
        <p:nvPicPr>
          <p:cNvPr id="4" name="Afbeelding 3" descr="gos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3"/>
            <a:ext cx="5328592" cy="4039073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57160"/>
          </a:xfrm>
        </p:spPr>
        <p:txBody>
          <a:bodyPr/>
          <a:lstStyle/>
          <a:p>
            <a:pPr algn="ctr"/>
            <a:r>
              <a:rPr lang="nl-BE" dirty="0" smtClean="0"/>
              <a:t>??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nl-BE" dirty="0" smtClean="0"/>
              <a:t>??</a:t>
            </a:r>
            <a:endParaRPr lang="nl-BE" dirty="0"/>
          </a:p>
        </p:txBody>
      </p:sp>
      <p:pic>
        <p:nvPicPr>
          <p:cNvPr id="6" name="Afbeelding 5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209" y="5005338"/>
            <a:ext cx="1755887" cy="1304374"/>
          </a:xfrm>
          <a:prstGeom prst="rect">
            <a:avLst/>
          </a:prstGeom>
        </p:spPr>
      </p:pic>
      <p:pic>
        <p:nvPicPr>
          <p:cNvPr id="7" name="Afbeelding 6" descr="bakst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2761017" cy="1944216"/>
          </a:xfrm>
          <a:prstGeom prst="rect">
            <a:avLst/>
          </a:prstGeom>
        </p:spPr>
      </p:pic>
      <p:pic>
        <p:nvPicPr>
          <p:cNvPr id="8" name="Afbeelding 7" descr="ko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772816"/>
            <a:ext cx="1914305" cy="1728192"/>
          </a:xfrm>
          <a:prstGeom prst="rect">
            <a:avLst/>
          </a:prstGeom>
        </p:spPr>
      </p:pic>
      <p:pic>
        <p:nvPicPr>
          <p:cNvPr id="9" name="Afbeelding 8" descr="neger body bui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402" y="836712"/>
            <a:ext cx="2322258" cy="309634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51520" y="3861048"/>
            <a:ext cx="8892480" cy="129614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of</a:t>
            </a:r>
            <a:r>
              <a:rPr kumimoji="0" lang="nl-BE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wie is het verband tussen deze foto’s?</a:t>
            </a:r>
            <a:endParaRPr kumimoji="0" lang="nl-BE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13. HOE HEET DE VOETBALLER DIE BEKEND WERD MET HET GOOIEN VAN EEN EEND?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D : HABIBOU</a:t>
            </a:r>
          </a:p>
          <a:p>
            <a:endParaRPr lang="nl-BE" dirty="0"/>
          </a:p>
        </p:txBody>
      </p:sp>
      <p:pic>
        <p:nvPicPr>
          <p:cNvPr id="4" name="Afbeelding 3" descr="201010311000-1_habibou-zulte-waregem-mishandelt-e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852936"/>
            <a:ext cx="4265290" cy="2902478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14. VAN WIE IS DE UITSPRAAK : ZO FRIS ALS EEN KONIJN OP DE PLEIN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nl-BE" sz="4400" dirty="0" smtClean="0"/>
              <a:t>B : WASEIGE</a:t>
            </a:r>
          </a:p>
          <a:p>
            <a:endParaRPr lang="nl-BE" dirty="0"/>
          </a:p>
        </p:txBody>
      </p:sp>
      <p:pic>
        <p:nvPicPr>
          <p:cNvPr id="4" name="Afbeelding 3" descr="waseige-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2540000" cy="3771900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15 : </a:t>
            </a:r>
            <a:r>
              <a:rPr lang="nl-BE" dirty="0" err="1" smtClean="0"/>
              <a:t>Joakim</a:t>
            </a:r>
            <a:r>
              <a:rPr lang="nl-BE" dirty="0" smtClean="0"/>
              <a:t> </a:t>
            </a:r>
            <a:r>
              <a:rPr lang="nl-BE" dirty="0" err="1" smtClean="0"/>
              <a:t>noah</a:t>
            </a:r>
            <a:r>
              <a:rPr lang="nl-BE" dirty="0" smtClean="0"/>
              <a:t> is de zoon van vroeger toptennisser </a:t>
            </a:r>
            <a:r>
              <a:rPr lang="nl-BE" dirty="0" err="1" smtClean="0"/>
              <a:t>yannick</a:t>
            </a:r>
            <a:r>
              <a:rPr lang="nl-BE" dirty="0" smtClean="0"/>
              <a:t> </a:t>
            </a:r>
            <a:r>
              <a:rPr lang="nl-BE" dirty="0" err="1" smtClean="0"/>
              <a:t>noah</a:t>
            </a:r>
            <a:r>
              <a:rPr lang="nl-BE" dirty="0" smtClean="0"/>
              <a:t>, welke sport beoefent </a:t>
            </a:r>
            <a:r>
              <a:rPr lang="nl-BE" dirty="0" err="1" smtClean="0"/>
              <a:t>joakim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nl-BE" sz="4400" dirty="0" smtClean="0"/>
              <a:t>D : BASKETBAL</a:t>
            </a:r>
          </a:p>
          <a:p>
            <a:endParaRPr lang="nl-BE" dirty="0"/>
          </a:p>
        </p:txBody>
      </p:sp>
      <p:pic>
        <p:nvPicPr>
          <p:cNvPr id="4" name="Afbeelding 3" descr="220px-Joakim_Noah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36912"/>
            <a:ext cx="2304256" cy="3498280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16. HOE HEET HET PAARD VAN SINTERKLAAS?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D</a:t>
            </a:r>
            <a:r>
              <a:rPr lang="nl-BE" sz="4400" dirty="0" smtClean="0"/>
              <a:t> </a:t>
            </a:r>
            <a:r>
              <a:rPr lang="nl-BE" sz="4400" dirty="0" smtClean="0"/>
              <a:t>: </a:t>
            </a:r>
            <a:r>
              <a:rPr lang="nl-BE" sz="4400" dirty="0" smtClean="0"/>
              <a:t>SLECHT </a:t>
            </a:r>
            <a:r>
              <a:rPr lang="nl-BE" sz="4400" dirty="0" smtClean="0"/>
              <a:t>WEER VANDAAG</a:t>
            </a:r>
          </a:p>
          <a:p>
            <a:endParaRPr lang="nl-BE" dirty="0"/>
          </a:p>
        </p:txBody>
      </p:sp>
      <p:pic>
        <p:nvPicPr>
          <p:cNvPr id="4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  <p:pic>
        <p:nvPicPr>
          <p:cNvPr id="5" name="Afbeelding 4" descr="800px-Sinterklaas_op_pa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56992"/>
            <a:ext cx="3744415" cy="2808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17 : IN DE VLAG VAN CANADA STAAT EEN BLAD, WELK BLAD?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nl-BE" sz="4400" dirty="0" smtClean="0"/>
              <a:t>A : ESDOORN</a:t>
            </a:r>
          </a:p>
          <a:p>
            <a:endParaRPr lang="nl-BE" dirty="0"/>
          </a:p>
        </p:txBody>
      </p:sp>
      <p:pic>
        <p:nvPicPr>
          <p:cNvPr id="4" name="Afbeelding 3" descr="800px-Flag_of_Canada_sv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6992"/>
            <a:ext cx="5603776" cy="2801888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18. HOE HEET EEN EVERZWIJN IN HET FRANS?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nl-BE" sz="4400" dirty="0" smtClean="0"/>
              <a:t>D : SANGLIER</a:t>
            </a:r>
          </a:p>
          <a:p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19. WAT IS HET POSTNUMMER VAN PULLE?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A : 2243</a:t>
            </a:r>
          </a:p>
          <a:p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733256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20. WAT IS DE VOORNAAM VAN PROFESSOR GOBELIJN?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A: JEREMIAS</a:t>
            </a:r>
          </a:p>
          <a:p>
            <a:endParaRPr lang="nl-BE" dirty="0"/>
          </a:p>
        </p:txBody>
      </p:sp>
      <p:pic>
        <p:nvPicPr>
          <p:cNvPr id="5" name="Afbeelding 4" descr="gobelij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88840"/>
            <a:ext cx="2381250" cy="1752600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21 : HOE HEET DE </a:t>
            </a:r>
            <a:r>
              <a:rPr lang="nl-BE" dirty="0" err="1" smtClean="0"/>
              <a:t>CAFé</a:t>
            </a:r>
            <a:r>
              <a:rPr lang="nl-BE" dirty="0" smtClean="0"/>
              <a:t> WAAR DEZE FOTO GENOMEN WERD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D : SPORTWERELD</a:t>
            </a:r>
          </a:p>
          <a:p>
            <a:endParaRPr lang="nl-BE" dirty="0"/>
          </a:p>
        </p:txBody>
      </p:sp>
      <p:pic>
        <p:nvPicPr>
          <p:cNvPr id="4" name="Afbeelding 3" descr="HPIM36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507532" cy="2592288"/>
          </a:xfrm>
          <a:prstGeom prst="rect">
            <a:avLst/>
          </a:prstGeom>
        </p:spPr>
      </p:pic>
      <p:pic>
        <p:nvPicPr>
          <p:cNvPr id="5" name="Afbeelding 4" descr="HPIM3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3528392" cy="2637473"/>
          </a:xfrm>
          <a:prstGeom prst="rect">
            <a:avLst/>
          </a:prstGeom>
        </p:spPr>
      </p:pic>
      <p:pic>
        <p:nvPicPr>
          <p:cNvPr id="6" name="Tijdelijke aanduiding voor inhoud 7" descr="logo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22. WAT STAAT ER OP DIT BORD?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A : OETINGEN GOOIK</a:t>
            </a:r>
          </a:p>
          <a:p>
            <a:endParaRPr lang="nl-BE" dirty="0"/>
          </a:p>
        </p:txBody>
      </p:sp>
      <p:pic>
        <p:nvPicPr>
          <p:cNvPr id="1028" name="Picture 4" descr="C:\Users\User\Documents\wtc yzertoeristen\2011\fotos\pajotten\HPIM3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097069" cy="3062559"/>
          </a:xfrm>
          <a:prstGeom prst="rect">
            <a:avLst/>
          </a:prstGeom>
          <a:noFill/>
        </p:spPr>
      </p:pic>
      <p:pic>
        <p:nvPicPr>
          <p:cNvPr id="8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MARCUS</a:t>
            </a:r>
            <a:endParaRPr lang="nl-BE" dirty="0"/>
          </a:p>
        </p:txBody>
      </p:sp>
      <p:pic>
        <p:nvPicPr>
          <p:cNvPr id="8" name="Tijdelijke aanduiding voor inhoud 7" descr="logo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9" name="Afbeelding 8" descr="mar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16" y="1772816"/>
            <a:ext cx="2160240" cy="288032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39552" y="249289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Een woordje uitleg en demonstratie Marcus …</a:t>
            </a:r>
            <a:endParaRPr lang="nl-BE" dirty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23.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nl-BE" sz="4400" dirty="0" smtClean="0"/>
              <a:t>D : ADINKERKE</a:t>
            </a:r>
          </a:p>
          <a:p>
            <a:endParaRPr lang="nl-BE" dirty="0"/>
          </a:p>
        </p:txBody>
      </p:sp>
      <p:pic>
        <p:nvPicPr>
          <p:cNvPr id="4" name="Afbeelding 3" descr="aa moeren 2011 04 09 (7) s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7" y="3284984"/>
            <a:ext cx="4395619" cy="2592288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94928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24. IN WELKE GEMEENTE IS DIT?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D : VARSENARE</a:t>
            </a:r>
          </a:p>
          <a:p>
            <a:endParaRPr lang="nl-BE" dirty="0"/>
          </a:p>
        </p:txBody>
      </p:sp>
      <p:pic>
        <p:nvPicPr>
          <p:cNvPr id="4" name="Afbeelding 3" descr="macarel 20110514 (3)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280406" cy="3024336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949280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25. HOE HEET DEZE MADAM?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A: MARGUERITE</a:t>
            </a:r>
          </a:p>
          <a:p>
            <a:endParaRPr lang="nl-BE" dirty="0"/>
          </a:p>
        </p:txBody>
      </p:sp>
      <p:pic>
        <p:nvPicPr>
          <p:cNvPr id="4" name="Afbeelding 3" descr="marguerite_yourcen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3614" y="1844824"/>
            <a:ext cx="2648022" cy="3888432"/>
          </a:xfrm>
          <a:prstGeom prst="rect">
            <a:avLst/>
          </a:prstGeom>
        </p:spPr>
      </p:pic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949280"/>
            <a:ext cx="1066800" cy="792480"/>
          </a:xfrm>
          <a:prstGeom prst="rect">
            <a:avLst/>
          </a:prstGeom>
        </p:spPr>
      </p:pic>
      <p:pic>
        <p:nvPicPr>
          <p:cNvPr id="2050" name="Picture 2" descr="C:\Users\User\Documents\wtc yzertoeristen\2011\fotos\wandeling\2011 05 21 wandeling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4296139" cy="32221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nl-BE" sz="5400" dirty="0" smtClean="0"/>
              <a:t>HOEVEEL KILOMETERS REDEN ONZE OMA’S DIT JAAR BIJ DE IJZERTOERISTEN?</a:t>
            </a:r>
            <a:br>
              <a:rPr lang="nl-BE" sz="5400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r>
              <a:rPr lang="nl-BE" dirty="0" smtClean="0"/>
              <a:t>Saskia : 1078</a:t>
            </a:r>
          </a:p>
          <a:p>
            <a:r>
              <a:rPr lang="nl-BE" dirty="0" smtClean="0"/>
              <a:t>Lieve : 676</a:t>
            </a:r>
          </a:p>
          <a:p>
            <a:r>
              <a:rPr lang="nl-BE" dirty="0" err="1" smtClean="0"/>
              <a:t>Liliane</a:t>
            </a:r>
            <a:r>
              <a:rPr lang="nl-BE" dirty="0" smtClean="0"/>
              <a:t> : 1155</a:t>
            </a:r>
          </a:p>
          <a:p>
            <a:endParaRPr lang="nl-BE" dirty="0" smtClean="0"/>
          </a:p>
          <a:p>
            <a:r>
              <a:rPr lang="nl-BE" dirty="0" smtClean="0"/>
              <a:t>Samen : 2909 km</a:t>
            </a:r>
            <a:endParaRPr lang="nl-BE" dirty="0"/>
          </a:p>
        </p:txBody>
      </p:sp>
      <p:pic>
        <p:nvPicPr>
          <p:cNvPr id="4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805264"/>
            <a:ext cx="1066800" cy="792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79376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ma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2786023" cy="1800200"/>
          </a:xfrm>
          <a:prstGeom prst="rect">
            <a:avLst/>
          </a:prstGeom>
        </p:spPr>
      </p:pic>
      <p:pic>
        <p:nvPicPr>
          <p:cNvPr id="7" name="Afbeelding 6" descr="sigare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052736"/>
            <a:ext cx="2129441" cy="273278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51520" y="3861048"/>
            <a:ext cx="8892480" cy="129614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of</a:t>
            </a:r>
            <a:r>
              <a:rPr kumimoji="0" lang="nl-BE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wie is het verband tussen deze foto’s?</a:t>
            </a:r>
            <a:endParaRPr kumimoji="0" lang="nl-BE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19268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Willy</a:t>
            </a:r>
            <a:br>
              <a:rPr lang="nl-BE" dirty="0" smtClean="0"/>
            </a:br>
            <a:r>
              <a:rPr lang="nl-BE" dirty="0" smtClean="0"/>
              <a:t>rookt sigaren in de </a:t>
            </a:r>
            <a:r>
              <a:rPr lang="nl-BE" dirty="0" err="1" smtClean="0"/>
              <a:t>mais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23392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5" name="Tijdelijke aanduiding voor inhoud 7" descr="logo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589240"/>
            <a:ext cx="1066800" cy="792480"/>
          </a:xfrm>
          <a:prstGeom prst="rect">
            <a:avLst/>
          </a:prstGeom>
        </p:spPr>
      </p:pic>
      <p:pic>
        <p:nvPicPr>
          <p:cNvPr id="6" name="Afbeelding 5" descr="wi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728192" cy="2304256"/>
          </a:xfrm>
          <a:prstGeom prst="rect">
            <a:avLst/>
          </a:prstGeom>
        </p:spPr>
      </p:pic>
      <p:pic>
        <p:nvPicPr>
          <p:cNvPr id="7" name="Afbeelding 6" descr="sigarenwil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92896"/>
            <a:ext cx="2232248" cy="4216886"/>
          </a:xfrm>
          <a:prstGeom prst="rect">
            <a:avLst/>
          </a:prstGeom>
        </p:spPr>
      </p:pic>
      <p:pic>
        <p:nvPicPr>
          <p:cNvPr id="8" name="Afbeelding 7" descr="sigarenwilly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420888"/>
            <a:ext cx="2270977" cy="429004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1602</TotalTime>
  <Words>1153</Words>
  <Application>Microsoft Office PowerPoint</Application>
  <PresentationFormat>Diavoorstelling (4:3)</PresentationFormat>
  <Paragraphs>229</Paragraphs>
  <Slides>73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73</vt:i4>
      </vt:variant>
    </vt:vector>
  </HeadingPairs>
  <TitlesOfParts>
    <vt:vector size="74" baseType="lpstr">
      <vt:lpstr>Stroom</vt:lpstr>
      <vt:lpstr>KAMPIOENENFEEST 2011 IJZERTOERISTEN</vt:lpstr>
      <vt:lpstr>opwarmingsquiz</vt:lpstr>
      <vt:lpstr>??</vt:lpstr>
      <vt:lpstr>TIP :  WELK LID KAN VAN EEN PORTEFEUILLE EEN SPORTTAS OF KOFFER MAKEN?</vt:lpstr>
      <vt:lpstr>MARCEL </vt:lpstr>
      <vt:lpstr>??</vt:lpstr>
      <vt:lpstr>MARCUS</vt:lpstr>
      <vt:lpstr>Dia 8</vt:lpstr>
      <vt:lpstr>Willy rookt sigaren in de mais met</vt:lpstr>
      <vt:lpstr>Dia 10</vt:lpstr>
      <vt:lpstr>Kris, onze  kasseien-fretter </vt:lpstr>
      <vt:lpstr>Dia 12</vt:lpstr>
      <vt:lpstr>Willy</vt:lpstr>
      <vt:lpstr>KAMPIOENENFEEST 2011 IJZERTOERISTEN</vt:lpstr>
      <vt:lpstr>5 CATEGORIEËN VRAGEN</vt:lpstr>
      <vt:lpstr>CATEGORIE 1 </vt:lpstr>
      <vt:lpstr>1. IN WELK JAAR WERD ELVIS PRESLEY GEBOREN?</vt:lpstr>
      <vt:lpstr>2. WAT IS DE ECHTE NAAM VAN URBANUS VAN ANUS?</vt:lpstr>
      <vt:lpstr>3. WIE WERD DIT JAAR MISS WEST-VLAANDEREN?</vt:lpstr>
      <vt:lpstr>4. WIE SPEELT DE ROL VAN WITSE?</vt:lpstr>
      <vt:lpstr>5. WAT IS DE ECHTE NAAM VAN BONO VAN U2?</vt:lpstr>
      <vt:lpstr>CATEGORIE 2</vt:lpstr>
      <vt:lpstr>6. IN WELKE STEDEN HEEFT HET MATRASSENHUIS WINKELS?</vt:lpstr>
      <vt:lpstr>7. IN WELK JAAR BEGON BERNARD CATRYSSE IN KAASKERKE MET EEN FIETSENWINKEL?</vt:lpstr>
      <vt:lpstr>8. HOE HEET DE BAAS VAN ACTIEF COMPUTERS?</vt:lpstr>
      <vt:lpstr>9. WANNEER BEGON TOM DESCHEPPER MET BANK EN VERZEKERINGEN?</vt:lpstr>
      <vt:lpstr>10 : WANNEER TRAD PAUL IN DIENST BIJ BROUCKE?</vt:lpstr>
      <vt:lpstr>CATEGORIE 3</vt:lpstr>
      <vt:lpstr>11. WAAR WERD DEZE FOTO GENOMEN?</vt:lpstr>
      <vt:lpstr>12. WIE WON DIT JAAR MILAAN-SANREMO?</vt:lpstr>
      <vt:lpstr>13. HOE HEET DE VOETBALLER DIE BEKEND WERD MET HET GOOIEN VAN EEN EEND?</vt:lpstr>
      <vt:lpstr>14. VAN WIE IS DE UITSPRAAK : ZO FRIS ALS EEN KONIJN OP DE PLEIN</vt:lpstr>
      <vt:lpstr>15 : Joakim noah is de zoon van vroeger toptennisser yannick noah, welke sport beoefent joakim? </vt:lpstr>
      <vt:lpstr>CATEGORIE 4 </vt:lpstr>
      <vt:lpstr>16. HOE HEET HET PAARD VAN SINTERKLAAS?</vt:lpstr>
      <vt:lpstr>17 : IN DE VLAG VAN CANADA STAAT EEN BLAD, WELK BLAD?</vt:lpstr>
      <vt:lpstr>18. HOE HEET EEN EVERZWIJN IN HET FRANS?</vt:lpstr>
      <vt:lpstr>19. WAT IS HET POSTNUMMER VAN PULLE?</vt:lpstr>
      <vt:lpstr>20. WAT IS DE VOORNAAM VAN PROFESSOR GOBELIJN?</vt:lpstr>
      <vt:lpstr>CATEGORIE 5</vt:lpstr>
      <vt:lpstr>21 : HOE HEET DE CAFé WAAR DEZE FOTO GENOMEN WERD??</vt:lpstr>
      <vt:lpstr>22. WAT STAAT ER OP DIT BORD?</vt:lpstr>
      <vt:lpstr>23. WAAR WERD DEZE FOTO GENOMEN?</vt:lpstr>
      <vt:lpstr>24. IN WELKE GEMEENTE IS DIT?</vt:lpstr>
      <vt:lpstr>25. HOE HEET DEZE MADAM?</vt:lpstr>
      <vt:lpstr>SCHIFTINGSVRAAG</vt:lpstr>
      <vt:lpstr>OPLOSSINGEN</vt:lpstr>
      <vt:lpstr>1. IN WELK JAAR WERD ELVIS PRESLEY GEBOREN?</vt:lpstr>
      <vt:lpstr>2. WAT IS DE ECHTE NAAM VAN URBANUS VAN ANUS?</vt:lpstr>
      <vt:lpstr>3. WIE WERD DIT JAAR MISS WEST-VLAANDEREN?</vt:lpstr>
      <vt:lpstr>4. WIE SPEELT DE ROL VAN WITSE?</vt:lpstr>
      <vt:lpstr>5. WAT IS DE ECHTE NAAM VAN BONO VAN U2?</vt:lpstr>
      <vt:lpstr>6. IN WELKE STEDEN HEEFT HET MATRASSENHUIS WINKELS?</vt:lpstr>
      <vt:lpstr>7. IN WELK JAAR BEGON BERNARD CATRYSSE IN KAASKERKE MET EEN FIETSENWINKEL?</vt:lpstr>
      <vt:lpstr>8. HOE HEET DE BAAS VAN ACTIEF COMPUTERS?</vt:lpstr>
      <vt:lpstr>9. WANNEER BEGON TOM DESCHEPPER MET BANK EN VERZEKERINGEN?</vt:lpstr>
      <vt:lpstr>10 : WANNEER TRAD PAUL IN DIENST BIJ BROUCKE?</vt:lpstr>
      <vt:lpstr>11. WAAR WERD DEZE FOTO GENOMEN?</vt:lpstr>
      <vt:lpstr>12. WIE WON DIT JAAR MILAAN-SANREMO?</vt:lpstr>
      <vt:lpstr>13. HOE HEET DE VOETBALLER DIE BEKEND WERD MET HET GOOIEN VAN EEN EEND?</vt:lpstr>
      <vt:lpstr>14. VAN WIE IS DE UITSPRAAK : ZO FRIS ALS EEN KONIJN OP DE PLEIN</vt:lpstr>
      <vt:lpstr>15 : Joakim noah is de zoon van vroeger toptennisser yannick noah, welke sport beoefent joakim? </vt:lpstr>
      <vt:lpstr>16. HOE HEET HET PAARD VAN SINTERKLAAS?</vt:lpstr>
      <vt:lpstr>17 : IN DE VLAG VAN CANADA STAAT EEN BLAD, WELK BLAD?</vt:lpstr>
      <vt:lpstr>18. HOE HEET EEN EVERZWIJN IN HET FRANS?</vt:lpstr>
      <vt:lpstr>19. WAT IS HET POSTNUMMER VAN PULLE?</vt:lpstr>
      <vt:lpstr>20. WAT IS DE VOORNAAM VAN PROFESSOR GOBELIJN?</vt:lpstr>
      <vt:lpstr>21 : HOE HEET DE CAFé WAAR DEZE FOTO GENOMEN WERD?</vt:lpstr>
      <vt:lpstr>22. WAT STAAT ER OP DIT BORD?</vt:lpstr>
      <vt:lpstr>23. WAAR WERD DEZE FOTO GENOMEN?</vt:lpstr>
      <vt:lpstr>24. IN WELKE GEMEENTE IS DIT?</vt:lpstr>
      <vt:lpstr>25. HOE HEET DEZE MADAM?</vt:lpstr>
      <vt:lpstr>HOEVEEL KILOMETERS REDEN ONZE OMA’S DIT JAAR BIJ DE IJZERTOERISTEN?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KAMPIOENENFEEST 2010 IJZERTOERISTEN</dc:title>
  <dc:creator>User</dc:creator>
  <cp:lastModifiedBy>User</cp:lastModifiedBy>
  <cp:revision>129</cp:revision>
  <dcterms:created xsi:type="dcterms:W3CDTF">2010-09-25T14:09:53Z</dcterms:created>
  <dcterms:modified xsi:type="dcterms:W3CDTF">2011-10-31T18:50:00Z</dcterms:modified>
</cp:coreProperties>
</file>