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362D-650B-408D-9B33-7C61E3E7F040}" type="datetimeFigureOut">
              <a:rPr lang="nl-BE" smtClean="0"/>
              <a:t>26/05/2014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70EB-9119-4A5B-A739-28240C0BE8E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WP_20140524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11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WP_20140524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P_20140524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57242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P_20140524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114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Dia 1</vt:lpstr>
      <vt:lpstr>Dia 2</vt:lpstr>
      <vt:lpstr>Dia 3</vt:lpstr>
      <vt:lpstr>Dia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Melinda</dc:creator>
  <cp:lastModifiedBy>Melinda</cp:lastModifiedBy>
  <cp:revision>1</cp:revision>
  <dcterms:created xsi:type="dcterms:W3CDTF">2014-05-26T10:23:02Z</dcterms:created>
  <dcterms:modified xsi:type="dcterms:W3CDTF">2014-05-26T10:28:43Z</dcterms:modified>
</cp:coreProperties>
</file>