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4488-414C-4030-A3A6-204D6D7523AB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804C-D236-4AE3-9127-97A6442EDD4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AA65-3D74-47FB-BD32-F6AF0F2487D9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578D-CF0C-4BEA-8436-13A336A812B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E90B-80A9-4F46-8411-703EB6E62623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069F-B2E7-4573-9214-C8DD84FA0FF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46C3-6FEB-4281-A340-19615012BBE3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21F8-4181-4A7E-80CF-6EE76906769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34C2-67E0-4304-A76A-44A57886C398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E6A9-D5CA-4057-AA51-A2F557F4BF3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6CF1-F44B-4834-BCA0-DAFC654FF4A3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85E5-5D67-4F84-A3CA-4BF086E917D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BC74-7D33-4D33-8401-062DE058251C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2693-226E-4ABB-828E-7B660B24522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5C38-F998-4F6B-AA94-F9E2B576B656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E75A-273E-45D6-810E-6FFF9DC70C8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5F6A-9949-4595-87A3-2F1BF373BA01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17BD-6201-4CD4-8455-C86404EDE98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9B93-56D0-4633-AE27-1C80A742CED5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8F73-07A3-4485-BB09-648882DE119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65B3-EFEA-496B-8629-7953A12669EC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D094-1075-4240-B90E-FD3070C83D8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CE36CC-1691-4AAB-BA4C-5C036E74A939}" type="datetimeFigureOut">
              <a:rPr lang="nl-BE"/>
              <a:pPr>
                <a:defRPr/>
              </a:pPr>
              <a:t>24/05/2014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52D70-FC2F-4EA5-AD6A-4F26DA3823B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7772400" cy="1470025"/>
          </a:xfrm>
        </p:spPr>
        <p:txBody>
          <a:bodyPr/>
          <a:lstStyle/>
          <a:p>
            <a:r>
              <a:rPr lang="nl-BE" sz="6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tangChe" pitchFamily="49" charset="-127"/>
                <a:ea typeface="BatangChe" pitchFamily="49" charset="-127"/>
              </a:rPr>
              <a:t>APENMASKER MAKEN</a:t>
            </a:r>
          </a:p>
        </p:txBody>
      </p:sp>
      <p:pic>
        <p:nvPicPr>
          <p:cNvPr id="2051" name="Afbeelding 3" descr="IMG_08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2087563"/>
            <a:ext cx="6122987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 descr="IMG_08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121400" cy="4591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Stap 1: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0366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dirty="0" smtClean="0">
                <a:solidFill>
                  <a:srgbClr val="C00000"/>
                </a:solidFill>
              </a:rPr>
              <a:t>Teken het gezicht van de aap op een A4- papier.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Stap 2: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838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Omlijn de rand met een bruin potlood of stift.</a:t>
            </a:r>
          </a:p>
        </p:txBody>
      </p:sp>
      <p:pic>
        <p:nvPicPr>
          <p:cNvPr id="4100" name="Afbeelding 3" descr="IMG_08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21859" cy="4965535"/>
          </a:xfrm>
          <a:prstGeom prst="roundRect">
            <a:avLst>
              <a:gd name="adj" fmla="val 3419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BE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Stap 3: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965200"/>
          </a:xfrm>
        </p:spPr>
        <p:txBody>
          <a:bodyPr rtlCol="0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 smtClean="0">
                <a:ln/>
                <a:solidFill>
                  <a:schemeClr val="accent3"/>
                </a:solidFill>
              </a:rPr>
              <a:t>Kleur het hoofd van de aap in met een bruin kleurpotlood.</a:t>
            </a:r>
          </a:p>
        </p:txBody>
      </p:sp>
      <p:pic>
        <p:nvPicPr>
          <p:cNvPr id="5124" name="Afbeelding 3" descr="IMG_08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6165850" cy="4624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BE" i="1" dirty="0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Stap 4: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604837"/>
          </a:xfrm>
        </p:spPr>
        <p:txBody>
          <a:bodyPr/>
          <a:lstStyle/>
          <a:p>
            <a:r>
              <a:rPr lang="nl-BE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Maak een gat in het midden van elk oog.</a:t>
            </a:r>
          </a:p>
        </p:txBody>
      </p:sp>
      <p:pic>
        <p:nvPicPr>
          <p:cNvPr id="6148" name="Afbeelding 3" descr="IMG_08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116637" cy="4589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nl-BE" dirty="0" smtClean="0">
                <a:solidFill>
                  <a:srgbClr val="7030A0"/>
                </a:solidFill>
              </a:rPr>
              <a:t>Stap 5: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604838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nl-BE" dirty="0" smtClean="0">
                <a:solidFill>
                  <a:srgbClr val="7030A0"/>
                </a:solidFill>
              </a:rPr>
              <a:t>Knip nu het papier uit de 2 ogen.</a:t>
            </a:r>
          </a:p>
        </p:txBody>
      </p:sp>
      <p:pic>
        <p:nvPicPr>
          <p:cNvPr id="7172" name="Afbeelding 3" descr="IMG_08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74868"/>
            <a:ext cx="6862142" cy="514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nl-BE" sz="6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tangChe" pitchFamily="49" charset="-127"/>
                <a:ea typeface="BatangChe" pitchFamily="49" charset="-127"/>
              </a:rPr>
              <a:t>Nu heb je een apenmasker.</a:t>
            </a:r>
          </a:p>
        </p:txBody>
      </p:sp>
      <p:pic>
        <p:nvPicPr>
          <p:cNvPr id="8195" name="Picture 2" descr="C:\Users\Martine\AppData\Local\Microsoft\Windows\Temporary Internet Files\Content.IE5\LHG03GK5\MC9004347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12430" y="3188370"/>
            <a:ext cx="31194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Diavoorstelling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Calibri</vt:lpstr>
      <vt:lpstr>Arial</vt:lpstr>
      <vt:lpstr>BatangChe</vt:lpstr>
      <vt:lpstr>Office-thema</vt:lpstr>
      <vt:lpstr>APENMASKER MAKEN</vt:lpstr>
      <vt:lpstr>Stap 1: </vt:lpstr>
      <vt:lpstr>Stap 2:</vt:lpstr>
      <vt:lpstr>Stap 3:</vt:lpstr>
      <vt:lpstr>Stap 4:</vt:lpstr>
      <vt:lpstr>Stap 5:</vt:lpstr>
      <vt:lpstr>Nu heb je een apenmasker.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APENMASKER MAKEN</dc:title>
  <dc:creator>Martine</dc:creator>
  <cp:lastModifiedBy>Martine</cp:lastModifiedBy>
  <cp:revision>6</cp:revision>
  <dcterms:created xsi:type="dcterms:W3CDTF">2014-05-24T14:41:02Z</dcterms:created>
  <dcterms:modified xsi:type="dcterms:W3CDTF">2014-05-24T15:39:22Z</dcterms:modified>
</cp:coreProperties>
</file>