
<file path=[Content_Types].xml><?xml version="1.0" encoding="utf-8"?>
<Types xmlns="http://schemas.openxmlformats.org/package/2006/content-types">
  <Override PartName="/ppt/slides/slide5.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8" r:id="rId3"/>
    <p:sldId id="259" r:id="rId4"/>
    <p:sldId id="260" r:id="rId5"/>
    <p:sldId id="261" r:id="rId6"/>
  </p:sldIdLst>
  <p:sldSz cx="9144000" cy="6858000" type="screen4x3"/>
  <p:notesSz cx="6858000" cy="9144000"/>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69" d="100"/>
          <a:sy n="69" d="100"/>
        </p:scale>
        <p:origin x="-546" y="-108"/>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bg>
      <p:bgRef idx="1002">
        <a:schemeClr val="bg2"/>
      </p:bgRef>
    </p:bg>
    <p:spTree>
      <p:nvGrpSpPr>
        <p:cNvPr id="1" name=""/>
        <p:cNvGrpSpPr/>
        <p:nvPr/>
      </p:nvGrpSpPr>
      <p:grpSpPr>
        <a:xfrm>
          <a:off x="0" y="0"/>
          <a:ext cx="0" cy="0"/>
          <a:chOff x="0" y="0"/>
          <a:chExt cx="0" cy="0"/>
        </a:xfrm>
      </p:grpSpPr>
      <p:sp>
        <p:nvSpPr>
          <p:cNvPr id="9" name="Titel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nl-NL" smtClean="0"/>
              <a:t>Klik om de stijl te bewerken</a:t>
            </a:r>
            <a:endParaRPr kumimoji="0" lang="en-US"/>
          </a:p>
        </p:txBody>
      </p:sp>
      <p:sp>
        <p:nvSpPr>
          <p:cNvPr id="17" name="Ondertitel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nl-NL" smtClean="0"/>
              <a:t>Klik om het opmaakprofiel van de modelondertitel te bewerken</a:t>
            </a:r>
            <a:endParaRPr kumimoji="0" lang="en-US"/>
          </a:p>
        </p:txBody>
      </p:sp>
      <p:sp>
        <p:nvSpPr>
          <p:cNvPr id="30" name="Tijdelijke aanduiding voor datum 29"/>
          <p:cNvSpPr>
            <a:spLocks noGrp="1"/>
          </p:cNvSpPr>
          <p:nvPr>
            <p:ph type="dt" sz="half" idx="10"/>
          </p:nvPr>
        </p:nvSpPr>
        <p:spPr/>
        <p:txBody>
          <a:bodyPr/>
          <a:lstStyle/>
          <a:p>
            <a:fld id="{22982D3F-2E79-4D4D-9C7D-84D789745E9B}" type="datetimeFigureOut">
              <a:rPr lang="nl-NL" smtClean="0"/>
              <a:t>26-10-2011</a:t>
            </a:fld>
            <a:endParaRPr lang="nl-NL"/>
          </a:p>
        </p:txBody>
      </p:sp>
      <p:sp>
        <p:nvSpPr>
          <p:cNvPr id="19" name="Tijdelijke aanduiding voor voettekst 18"/>
          <p:cNvSpPr>
            <a:spLocks noGrp="1"/>
          </p:cNvSpPr>
          <p:nvPr>
            <p:ph type="ftr" sz="quarter" idx="11"/>
          </p:nvPr>
        </p:nvSpPr>
        <p:spPr/>
        <p:txBody>
          <a:bodyPr/>
          <a:lstStyle/>
          <a:p>
            <a:endParaRPr lang="nl-NL"/>
          </a:p>
        </p:txBody>
      </p:sp>
      <p:sp>
        <p:nvSpPr>
          <p:cNvPr id="27" name="Tijdelijke aanduiding voor dianummer 26"/>
          <p:cNvSpPr>
            <a:spLocks noGrp="1"/>
          </p:cNvSpPr>
          <p:nvPr>
            <p:ph type="sldNum" sz="quarter" idx="12"/>
          </p:nvPr>
        </p:nvSpPr>
        <p:spPr/>
        <p:txBody>
          <a:bodyPr/>
          <a:lstStyle/>
          <a:p>
            <a:fld id="{68790496-2555-44B5-895E-E9506F5529B4}" type="slidenum">
              <a:rPr lang="nl-NL" smtClean="0"/>
              <a:t>‹nr.›</a:t>
            </a:fld>
            <a:endParaRPr lang="nl-NL"/>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kumimoji="0" lang="nl-NL" smtClean="0"/>
              <a:t>Klik om de stijl te bewerken</a:t>
            </a:r>
            <a:endParaRPr kumimoji="0" lang="en-US"/>
          </a:p>
        </p:txBody>
      </p:sp>
      <p:sp>
        <p:nvSpPr>
          <p:cNvPr id="3" name="Tijdelijke aanduiding voor verticale tekst 2"/>
          <p:cNvSpPr>
            <a:spLocks noGrp="1"/>
          </p:cNvSpPr>
          <p:nvPr>
            <p:ph type="body" orient="vert" idx="1"/>
          </p:nvPr>
        </p:nvSpPr>
        <p:spPr/>
        <p:txBody>
          <a:bodyPr vert="eaVert"/>
          <a:lstStyle/>
          <a:p>
            <a:pPr lvl="0" eaLnBrk="1" latinLnBrk="0" hangingPunct="1"/>
            <a:r>
              <a:rPr lang="nl-NL" smtClean="0"/>
              <a:t>Klik om de modelstijlen te bewerken</a:t>
            </a:r>
          </a:p>
          <a:p>
            <a:pPr lvl="1" eaLnBrk="1" latinLnBrk="0" hangingPunct="1"/>
            <a:r>
              <a:rPr lang="nl-NL" smtClean="0"/>
              <a:t>Tweede niveau</a:t>
            </a:r>
          </a:p>
          <a:p>
            <a:pPr lvl="2" eaLnBrk="1" latinLnBrk="0" hangingPunct="1"/>
            <a:r>
              <a:rPr lang="nl-NL" smtClean="0"/>
              <a:t>Derde niveau</a:t>
            </a:r>
          </a:p>
          <a:p>
            <a:pPr lvl="3" eaLnBrk="1" latinLnBrk="0" hangingPunct="1"/>
            <a:r>
              <a:rPr lang="nl-NL" smtClean="0"/>
              <a:t>Vierde niveau</a:t>
            </a:r>
          </a:p>
          <a:p>
            <a:pPr lvl="4" eaLnBrk="1" latinLnBrk="0" hangingPunct="1"/>
            <a:r>
              <a:rPr lang="nl-NL" smtClean="0"/>
              <a:t>Vijfde niveau</a:t>
            </a:r>
            <a:endParaRPr kumimoji="0" lang="en-US"/>
          </a:p>
        </p:txBody>
      </p:sp>
      <p:sp>
        <p:nvSpPr>
          <p:cNvPr id="4" name="Tijdelijke aanduiding voor datum 3"/>
          <p:cNvSpPr>
            <a:spLocks noGrp="1"/>
          </p:cNvSpPr>
          <p:nvPr>
            <p:ph type="dt" sz="half" idx="10"/>
          </p:nvPr>
        </p:nvSpPr>
        <p:spPr/>
        <p:txBody>
          <a:bodyPr/>
          <a:lstStyle/>
          <a:p>
            <a:fld id="{22982D3F-2E79-4D4D-9C7D-84D789745E9B}" type="datetimeFigureOut">
              <a:rPr lang="nl-NL" smtClean="0"/>
              <a:t>26-10-2011</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68790496-2555-44B5-895E-E9506F5529B4}" type="slidenum">
              <a:rPr lang="nl-NL" smtClean="0"/>
              <a:t>‹nr.›</a:t>
            </a:fld>
            <a:endParaRPr lang="nl-NL"/>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e titel 1"/>
          <p:cNvSpPr>
            <a:spLocks noGrp="1"/>
          </p:cNvSpPr>
          <p:nvPr>
            <p:ph type="title" orient="vert"/>
          </p:nvPr>
        </p:nvSpPr>
        <p:spPr>
          <a:xfrm>
            <a:off x="6629400" y="914401"/>
            <a:ext cx="2057400" cy="5211763"/>
          </a:xfrm>
        </p:spPr>
        <p:txBody>
          <a:bodyPr vert="eaVert"/>
          <a:lstStyle/>
          <a:p>
            <a:r>
              <a:rPr kumimoji="0" lang="nl-NL" smtClean="0"/>
              <a:t>Klik om de stijl te bewerken</a:t>
            </a:r>
            <a:endParaRPr kumimoji="0" lang="en-US"/>
          </a:p>
        </p:txBody>
      </p:sp>
      <p:sp>
        <p:nvSpPr>
          <p:cNvPr id="3" name="Tijdelijke aanduiding voor verticale tekst 2"/>
          <p:cNvSpPr>
            <a:spLocks noGrp="1"/>
          </p:cNvSpPr>
          <p:nvPr>
            <p:ph type="body" orient="vert" idx="1"/>
          </p:nvPr>
        </p:nvSpPr>
        <p:spPr>
          <a:xfrm>
            <a:off x="457200" y="914401"/>
            <a:ext cx="6019800" cy="5211763"/>
          </a:xfrm>
        </p:spPr>
        <p:txBody>
          <a:bodyPr vert="eaVert"/>
          <a:lstStyle/>
          <a:p>
            <a:pPr lvl="0" eaLnBrk="1" latinLnBrk="0" hangingPunct="1"/>
            <a:r>
              <a:rPr lang="nl-NL" smtClean="0"/>
              <a:t>Klik om de modelstijlen te bewerken</a:t>
            </a:r>
          </a:p>
          <a:p>
            <a:pPr lvl="1" eaLnBrk="1" latinLnBrk="0" hangingPunct="1"/>
            <a:r>
              <a:rPr lang="nl-NL" smtClean="0"/>
              <a:t>Tweede niveau</a:t>
            </a:r>
          </a:p>
          <a:p>
            <a:pPr lvl="2" eaLnBrk="1" latinLnBrk="0" hangingPunct="1"/>
            <a:r>
              <a:rPr lang="nl-NL" smtClean="0"/>
              <a:t>Derde niveau</a:t>
            </a:r>
          </a:p>
          <a:p>
            <a:pPr lvl="3" eaLnBrk="1" latinLnBrk="0" hangingPunct="1"/>
            <a:r>
              <a:rPr lang="nl-NL" smtClean="0"/>
              <a:t>Vierde niveau</a:t>
            </a:r>
          </a:p>
          <a:p>
            <a:pPr lvl="4" eaLnBrk="1" latinLnBrk="0" hangingPunct="1"/>
            <a:r>
              <a:rPr lang="nl-NL" smtClean="0"/>
              <a:t>Vijfde niveau</a:t>
            </a:r>
            <a:endParaRPr kumimoji="0" lang="en-US"/>
          </a:p>
        </p:txBody>
      </p:sp>
      <p:sp>
        <p:nvSpPr>
          <p:cNvPr id="4" name="Tijdelijke aanduiding voor datum 3"/>
          <p:cNvSpPr>
            <a:spLocks noGrp="1"/>
          </p:cNvSpPr>
          <p:nvPr>
            <p:ph type="dt" sz="half" idx="10"/>
          </p:nvPr>
        </p:nvSpPr>
        <p:spPr/>
        <p:txBody>
          <a:bodyPr/>
          <a:lstStyle/>
          <a:p>
            <a:fld id="{22982D3F-2E79-4D4D-9C7D-84D789745E9B}" type="datetimeFigureOut">
              <a:rPr lang="nl-NL" smtClean="0"/>
              <a:t>26-10-2011</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68790496-2555-44B5-895E-E9506F5529B4}" type="slidenum">
              <a:rPr lang="nl-NL" smtClean="0"/>
              <a:t>‹nr.›</a:t>
            </a:fld>
            <a:endParaRPr lang="nl-NL"/>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kumimoji="0" lang="nl-NL" smtClean="0"/>
              <a:t>Klik om de stijl te bewerken</a:t>
            </a:r>
            <a:endParaRPr kumimoji="0" lang="en-US"/>
          </a:p>
        </p:txBody>
      </p:sp>
      <p:sp>
        <p:nvSpPr>
          <p:cNvPr id="3" name="Tijdelijke aanduiding voor inhoud 2"/>
          <p:cNvSpPr>
            <a:spLocks noGrp="1"/>
          </p:cNvSpPr>
          <p:nvPr>
            <p:ph idx="1"/>
          </p:nvPr>
        </p:nvSpPr>
        <p:spPr/>
        <p:txBody>
          <a:bodyPr/>
          <a:lstStyle/>
          <a:p>
            <a:pPr lvl="0" eaLnBrk="1" latinLnBrk="0" hangingPunct="1"/>
            <a:r>
              <a:rPr lang="nl-NL" smtClean="0"/>
              <a:t>Klik om de modelstijlen te bewerken</a:t>
            </a:r>
          </a:p>
          <a:p>
            <a:pPr lvl="1" eaLnBrk="1" latinLnBrk="0" hangingPunct="1"/>
            <a:r>
              <a:rPr lang="nl-NL" smtClean="0"/>
              <a:t>Tweede niveau</a:t>
            </a:r>
          </a:p>
          <a:p>
            <a:pPr lvl="2" eaLnBrk="1" latinLnBrk="0" hangingPunct="1"/>
            <a:r>
              <a:rPr lang="nl-NL" smtClean="0"/>
              <a:t>Derde niveau</a:t>
            </a:r>
          </a:p>
          <a:p>
            <a:pPr lvl="3" eaLnBrk="1" latinLnBrk="0" hangingPunct="1"/>
            <a:r>
              <a:rPr lang="nl-NL" smtClean="0"/>
              <a:t>Vierde niveau</a:t>
            </a:r>
          </a:p>
          <a:p>
            <a:pPr lvl="4" eaLnBrk="1" latinLnBrk="0" hangingPunct="1"/>
            <a:r>
              <a:rPr lang="nl-NL" smtClean="0"/>
              <a:t>Vijfde niveau</a:t>
            </a:r>
            <a:endParaRPr kumimoji="0" lang="en-US"/>
          </a:p>
        </p:txBody>
      </p:sp>
      <p:sp>
        <p:nvSpPr>
          <p:cNvPr id="4" name="Tijdelijke aanduiding voor datum 3"/>
          <p:cNvSpPr>
            <a:spLocks noGrp="1"/>
          </p:cNvSpPr>
          <p:nvPr>
            <p:ph type="dt" sz="half" idx="10"/>
          </p:nvPr>
        </p:nvSpPr>
        <p:spPr/>
        <p:txBody>
          <a:bodyPr/>
          <a:lstStyle/>
          <a:p>
            <a:fld id="{22982D3F-2E79-4D4D-9C7D-84D789745E9B}" type="datetimeFigureOut">
              <a:rPr lang="nl-NL" smtClean="0"/>
              <a:t>26-10-2011</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68790496-2555-44B5-895E-E9506F5529B4}" type="slidenum">
              <a:rPr lang="nl-NL" smtClean="0"/>
              <a:t>‹nr.›</a:t>
            </a:fld>
            <a:endParaRPr lang="nl-NL"/>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bg>
      <p:bgRef idx="1002">
        <a:schemeClr val="bg2"/>
      </p:bgRef>
    </p:bg>
    <p:spTree>
      <p:nvGrpSpPr>
        <p:cNvPr id="1" name=""/>
        <p:cNvGrpSpPr/>
        <p:nvPr/>
      </p:nvGrpSpPr>
      <p:grpSpPr>
        <a:xfrm>
          <a:off x="0" y="0"/>
          <a:ext cx="0" cy="0"/>
          <a:chOff x="0" y="0"/>
          <a:chExt cx="0" cy="0"/>
        </a:xfrm>
      </p:grpSpPr>
      <p:sp>
        <p:nvSpPr>
          <p:cNvPr id="2" name="Titel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nl-NL" smtClean="0"/>
              <a:t>Klik om de stijl te bewerken</a:t>
            </a:r>
            <a:endParaRPr kumimoji="0" lang="en-US"/>
          </a:p>
        </p:txBody>
      </p:sp>
      <p:sp>
        <p:nvSpPr>
          <p:cNvPr id="3" name="Tijdelijke aanduiding voor tekst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nl-NL" smtClean="0"/>
              <a:t>Klik om de modelstijlen te bewerken</a:t>
            </a:r>
          </a:p>
        </p:txBody>
      </p:sp>
      <p:sp>
        <p:nvSpPr>
          <p:cNvPr id="4" name="Tijdelijke aanduiding voor datum 3"/>
          <p:cNvSpPr>
            <a:spLocks noGrp="1"/>
          </p:cNvSpPr>
          <p:nvPr>
            <p:ph type="dt" sz="half" idx="10"/>
          </p:nvPr>
        </p:nvSpPr>
        <p:spPr/>
        <p:txBody>
          <a:bodyPr/>
          <a:lstStyle/>
          <a:p>
            <a:fld id="{22982D3F-2E79-4D4D-9C7D-84D789745E9B}" type="datetimeFigureOut">
              <a:rPr lang="nl-NL" smtClean="0"/>
              <a:t>26-10-2011</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68790496-2555-44B5-895E-E9506F5529B4}" type="slidenum">
              <a:rPr lang="nl-NL" smtClean="0"/>
              <a:t>‹nr.›</a:t>
            </a:fld>
            <a:endParaRPr lang="nl-NL"/>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el 1"/>
          <p:cNvSpPr>
            <a:spLocks noGrp="1"/>
          </p:cNvSpPr>
          <p:nvPr>
            <p:ph type="title"/>
          </p:nvPr>
        </p:nvSpPr>
        <p:spPr>
          <a:xfrm>
            <a:off x="457200" y="704088"/>
            <a:ext cx="8229600" cy="1143000"/>
          </a:xfrm>
        </p:spPr>
        <p:txBody>
          <a:bodyPr/>
          <a:lstStyle/>
          <a:p>
            <a:r>
              <a:rPr kumimoji="0" lang="nl-NL" smtClean="0"/>
              <a:t>Klik om de stijl te bewerken</a:t>
            </a:r>
            <a:endParaRPr kumimoji="0" lang="en-US"/>
          </a:p>
        </p:txBody>
      </p:sp>
      <p:sp>
        <p:nvSpPr>
          <p:cNvPr id="3" name="Tijdelijke aanduiding voor inhoud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nl-NL" smtClean="0"/>
              <a:t>Klik om de modelstijlen te bewerken</a:t>
            </a:r>
          </a:p>
          <a:p>
            <a:pPr lvl="1" eaLnBrk="1" latinLnBrk="0" hangingPunct="1"/>
            <a:r>
              <a:rPr lang="nl-NL" smtClean="0"/>
              <a:t>Tweede niveau</a:t>
            </a:r>
          </a:p>
          <a:p>
            <a:pPr lvl="2" eaLnBrk="1" latinLnBrk="0" hangingPunct="1"/>
            <a:r>
              <a:rPr lang="nl-NL" smtClean="0"/>
              <a:t>Derde niveau</a:t>
            </a:r>
          </a:p>
          <a:p>
            <a:pPr lvl="3" eaLnBrk="1" latinLnBrk="0" hangingPunct="1"/>
            <a:r>
              <a:rPr lang="nl-NL" smtClean="0"/>
              <a:t>Vierde niveau</a:t>
            </a:r>
          </a:p>
          <a:p>
            <a:pPr lvl="4" eaLnBrk="1" latinLnBrk="0" hangingPunct="1"/>
            <a:r>
              <a:rPr lang="nl-NL" smtClean="0"/>
              <a:t>Vijfde niveau</a:t>
            </a:r>
            <a:endParaRPr kumimoji="0" lang="en-US"/>
          </a:p>
        </p:txBody>
      </p:sp>
      <p:sp>
        <p:nvSpPr>
          <p:cNvPr id="4" name="Tijdelijke aanduiding voor inhoud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nl-NL" smtClean="0"/>
              <a:t>Klik om de modelstijlen te bewerken</a:t>
            </a:r>
          </a:p>
          <a:p>
            <a:pPr lvl="1" eaLnBrk="1" latinLnBrk="0" hangingPunct="1"/>
            <a:r>
              <a:rPr lang="nl-NL" smtClean="0"/>
              <a:t>Tweede niveau</a:t>
            </a:r>
          </a:p>
          <a:p>
            <a:pPr lvl="2" eaLnBrk="1" latinLnBrk="0" hangingPunct="1"/>
            <a:r>
              <a:rPr lang="nl-NL" smtClean="0"/>
              <a:t>Derde niveau</a:t>
            </a:r>
          </a:p>
          <a:p>
            <a:pPr lvl="3" eaLnBrk="1" latinLnBrk="0" hangingPunct="1"/>
            <a:r>
              <a:rPr lang="nl-NL" smtClean="0"/>
              <a:t>Vierde niveau</a:t>
            </a:r>
          </a:p>
          <a:p>
            <a:pPr lvl="4" eaLnBrk="1" latinLnBrk="0" hangingPunct="1"/>
            <a:r>
              <a:rPr lang="nl-NL" smtClean="0"/>
              <a:t>Vijfde niveau</a:t>
            </a:r>
            <a:endParaRPr kumimoji="0" lang="en-US"/>
          </a:p>
        </p:txBody>
      </p:sp>
      <p:sp>
        <p:nvSpPr>
          <p:cNvPr id="5" name="Tijdelijke aanduiding voor datum 4"/>
          <p:cNvSpPr>
            <a:spLocks noGrp="1"/>
          </p:cNvSpPr>
          <p:nvPr>
            <p:ph type="dt" sz="half" idx="10"/>
          </p:nvPr>
        </p:nvSpPr>
        <p:spPr/>
        <p:txBody>
          <a:bodyPr/>
          <a:lstStyle/>
          <a:p>
            <a:fld id="{22982D3F-2E79-4D4D-9C7D-84D789745E9B}" type="datetimeFigureOut">
              <a:rPr lang="nl-NL" smtClean="0"/>
              <a:t>26-10-2011</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68790496-2555-44B5-895E-E9506F5529B4}" type="slidenum">
              <a:rPr lang="nl-NL" smtClean="0"/>
              <a:t>‹nr.›</a:t>
            </a:fld>
            <a:endParaRPr lang="nl-NL"/>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el 1"/>
          <p:cNvSpPr>
            <a:spLocks noGrp="1"/>
          </p:cNvSpPr>
          <p:nvPr>
            <p:ph type="title"/>
          </p:nvPr>
        </p:nvSpPr>
        <p:spPr>
          <a:xfrm>
            <a:off x="457200" y="704088"/>
            <a:ext cx="8229600" cy="1143000"/>
          </a:xfrm>
        </p:spPr>
        <p:txBody>
          <a:bodyPr tIns="45720" anchor="b"/>
          <a:lstStyle>
            <a:lvl1pPr>
              <a:defRPr/>
            </a:lvl1pPr>
          </a:lstStyle>
          <a:p>
            <a:r>
              <a:rPr kumimoji="0" lang="nl-NL" smtClean="0"/>
              <a:t>Klik om de stijl te bewerken</a:t>
            </a:r>
            <a:endParaRPr kumimoji="0" lang="en-US"/>
          </a:p>
        </p:txBody>
      </p:sp>
      <p:sp>
        <p:nvSpPr>
          <p:cNvPr id="3" name="Tijdelijke aanduiding voor tekst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nl-NL" smtClean="0"/>
              <a:t>Klik om de modelstijlen te bewerken</a:t>
            </a:r>
          </a:p>
        </p:txBody>
      </p:sp>
      <p:sp>
        <p:nvSpPr>
          <p:cNvPr id="4" name="Tijdelijke aanduiding voor tekst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nl-NL" smtClean="0"/>
              <a:t>Klik om de modelstijlen te bewerken</a:t>
            </a:r>
          </a:p>
        </p:txBody>
      </p:sp>
      <p:sp>
        <p:nvSpPr>
          <p:cNvPr id="5" name="Tijdelijke aanduiding voor inhoud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nl-NL" smtClean="0"/>
              <a:t>Klik om de modelstijlen te bewerken</a:t>
            </a:r>
          </a:p>
          <a:p>
            <a:pPr lvl="1" eaLnBrk="1" latinLnBrk="0" hangingPunct="1"/>
            <a:r>
              <a:rPr lang="nl-NL" smtClean="0"/>
              <a:t>Tweede niveau</a:t>
            </a:r>
          </a:p>
          <a:p>
            <a:pPr lvl="2" eaLnBrk="1" latinLnBrk="0" hangingPunct="1"/>
            <a:r>
              <a:rPr lang="nl-NL" smtClean="0"/>
              <a:t>Derde niveau</a:t>
            </a:r>
          </a:p>
          <a:p>
            <a:pPr lvl="3" eaLnBrk="1" latinLnBrk="0" hangingPunct="1"/>
            <a:r>
              <a:rPr lang="nl-NL" smtClean="0"/>
              <a:t>Vierde niveau</a:t>
            </a:r>
          </a:p>
          <a:p>
            <a:pPr lvl="4" eaLnBrk="1" latinLnBrk="0" hangingPunct="1"/>
            <a:r>
              <a:rPr lang="nl-NL" smtClean="0"/>
              <a:t>Vijfde niveau</a:t>
            </a:r>
            <a:endParaRPr kumimoji="0" lang="en-US"/>
          </a:p>
        </p:txBody>
      </p:sp>
      <p:sp>
        <p:nvSpPr>
          <p:cNvPr id="6" name="Tijdelijke aanduiding voor inhoud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nl-NL" smtClean="0"/>
              <a:t>Klik om de modelstijlen te bewerken</a:t>
            </a:r>
          </a:p>
          <a:p>
            <a:pPr lvl="1" eaLnBrk="1" latinLnBrk="0" hangingPunct="1"/>
            <a:r>
              <a:rPr lang="nl-NL" smtClean="0"/>
              <a:t>Tweede niveau</a:t>
            </a:r>
          </a:p>
          <a:p>
            <a:pPr lvl="2" eaLnBrk="1" latinLnBrk="0" hangingPunct="1"/>
            <a:r>
              <a:rPr lang="nl-NL" smtClean="0"/>
              <a:t>Derde niveau</a:t>
            </a:r>
          </a:p>
          <a:p>
            <a:pPr lvl="3" eaLnBrk="1" latinLnBrk="0" hangingPunct="1"/>
            <a:r>
              <a:rPr lang="nl-NL" smtClean="0"/>
              <a:t>Vierde niveau</a:t>
            </a:r>
          </a:p>
          <a:p>
            <a:pPr lvl="4" eaLnBrk="1" latinLnBrk="0" hangingPunct="1"/>
            <a:r>
              <a:rPr lang="nl-NL" smtClean="0"/>
              <a:t>Vijfde niveau</a:t>
            </a:r>
            <a:endParaRPr kumimoji="0" lang="en-US"/>
          </a:p>
        </p:txBody>
      </p:sp>
      <p:sp>
        <p:nvSpPr>
          <p:cNvPr id="7" name="Tijdelijke aanduiding voor datum 6"/>
          <p:cNvSpPr>
            <a:spLocks noGrp="1"/>
          </p:cNvSpPr>
          <p:nvPr>
            <p:ph type="dt" sz="half" idx="10"/>
          </p:nvPr>
        </p:nvSpPr>
        <p:spPr/>
        <p:txBody>
          <a:bodyPr/>
          <a:lstStyle/>
          <a:p>
            <a:fld id="{22982D3F-2E79-4D4D-9C7D-84D789745E9B}" type="datetimeFigureOut">
              <a:rPr lang="nl-NL" smtClean="0"/>
              <a:t>26-10-2011</a:t>
            </a:fld>
            <a:endParaRPr lang="nl-NL"/>
          </a:p>
        </p:txBody>
      </p:sp>
      <p:sp>
        <p:nvSpPr>
          <p:cNvPr id="8" name="Tijdelijke aanduiding voor voettekst 7"/>
          <p:cNvSpPr>
            <a:spLocks noGrp="1"/>
          </p:cNvSpPr>
          <p:nvPr>
            <p:ph type="ftr" sz="quarter" idx="11"/>
          </p:nvPr>
        </p:nvSpPr>
        <p:spPr/>
        <p:txBody>
          <a:bodyPr/>
          <a:lstStyle/>
          <a:p>
            <a:endParaRPr lang="nl-NL"/>
          </a:p>
        </p:txBody>
      </p:sp>
      <p:sp>
        <p:nvSpPr>
          <p:cNvPr id="9" name="Tijdelijke aanduiding voor dianummer 8"/>
          <p:cNvSpPr>
            <a:spLocks noGrp="1"/>
          </p:cNvSpPr>
          <p:nvPr>
            <p:ph type="sldNum" sz="quarter" idx="12"/>
          </p:nvPr>
        </p:nvSpPr>
        <p:spPr/>
        <p:txBody>
          <a:bodyPr/>
          <a:lstStyle/>
          <a:p>
            <a:fld id="{68790496-2555-44B5-895E-E9506F5529B4}" type="slidenum">
              <a:rPr lang="nl-NL" smtClean="0"/>
              <a:t>‹nr.›</a:t>
            </a:fld>
            <a:endParaRPr lang="nl-NL"/>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nl-NL" smtClean="0"/>
              <a:t>Klik om de stijl te bewerken</a:t>
            </a:r>
            <a:endParaRPr kumimoji="0" lang="en-US"/>
          </a:p>
        </p:txBody>
      </p:sp>
      <p:sp>
        <p:nvSpPr>
          <p:cNvPr id="3" name="Tijdelijke aanduiding voor datum 2"/>
          <p:cNvSpPr>
            <a:spLocks noGrp="1"/>
          </p:cNvSpPr>
          <p:nvPr>
            <p:ph type="dt" sz="half" idx="10"/>
          </p:nvPr>
        </p:nvSpPr>
        <p:spPr/>
        <p:txBody>
          <a:bodyPr/>
          <a:lstStyle/>
          <a:p>
            <a:fld id="{22982D3F-2E79-4D4D-9C7D-84D789745E9B}" type="datetimeFigureOut">
              <a:rPr lang="nl-NL" smtClean="0"/>
              <a:t>26-10-2011</a:t>
            </a:fld>
            <a:endParaRPr lang="nl-NL"/>
          </a:p>
        </p:txBody>
      </p:sp>
      <p:sp>
        <p:nvSpPr>
          <p:cNvPr id="4" name="Tijdelijke aanduiding voor voettekst 3"/>
          <p:cNvSpPr>
            <a:spLocks noGrp="1"/>
          </p:cNvSpPr>
          <p:nvPr>
            <p:ph type="ftr" sz="quarter" idx="11"/>
          </p:nvPr>
        </p:nvSpPr>
        <p:spPr/>
        <p:txBody>
          <a:bodyPr/>
          <a:lstStyle/>
          <a:p>
            <a:endParaRPr lang="nl-NL"/>
          </a:p>
        </p:txBody>
      </p:sp>
      <p:sp>
        <p:nvSpPr>
          <p:cNvPr id="5" name="Tijdelijke aanduiding voor dianummer 4"/>
          <p:cNvSpPr>
            <a:spLocks noGrp="1"/>
          </p:cNvSpPr>
          <p:nvPr>
            <p:ph type="sldNum" sz="quarter" idx="12"/>
          </p:nvPr>
        </p:nvSpPr>
        <p:spPr/>
        <p:txBody>
          <a:bodyPr/>
          <a:lstStyle/>
          <a:p>
            <a:fld id="{68790496-2555-44B5-895E-E9506F5529B4}" type="slidenum">
              <a:rPr lang="nl-NL" smtClean="0"/>
              <a:t>‹nr.›</a:t>
            </a:fld>
            <a:endParaRPr lang="nl-NL"/>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Tijdelijke aanduiding voor datum 1"/>
          <p:cNvSpPr>
            <a:spLocks noGrp="1"/>
          </p:cNvSpPr>
          <p:nvPr>
            <p:ph type="dt" sz="half" idx="10"/>
          </p:nvPr>
        </p:nvSpPr>
        <p:spPr/>
        <p:txBody>
          <a:bodyPr/>
          <a:lstStyle/>
          <a:p>
            <a:fld id="{22982D3F-2E79-4D4D-9C7D-84D789745E9B}" type="datetimeFigureOut">
              <a:rPr lang="nl-NL" smtClean="0"/>
              <a:t>26-10-2011</a:t>
            </a:fld>
            <a:endParaRPr lang="nl-NL"/>
          </a:p>
        </p:txBody>
      </p:sp>
      <p:sp>
        <p:nvSpPr>
          <p:cNvPr id="3" name="Tijdelijke aanduiding voor voettekst 2"/>
          <p:cNvSpPr>
            <a:spLocks noGrp="1"/>
          </p:cNvSpPr>
          <p:nvPr>
            <p:ph type="ftr" sz="quarter" idx="11"/>
          </p:nvPr>
        </p:nvSpPr>
        <p:spPr/>
        <p:txBody>
          <a:bodyPr/>
          <a:lstStyle/>
          <a:p>
            <a:endParaRPr lang="nl-NL"/>
          </a:p>
        </p:txBody>
      </p:sp>
      <p:sp>
        <p:nvSpPr>
          <p:cNvPr id="4" name="Tijdelijke aanduiding voor dianummer 3"/>
          <p:cNvSpPr>
            <a:spLocks noGrp="1"/>
          </p:cNvSpPr>
          <p:nvPr>
            <p:ph type="sldNum" sz="quarter" idx="12"/>
          </p:nvPr>
        </p:nvSpPr>
        <p:spPr/>
        <p:txBody>
          <a:bodyPr/>
          <a:lstStyle/>
          <a:p>
            <a:fld id="{68790496-2555-44B5-895E-E9506F5529B4}" type="slidenum">
              <a:rPr lang="nl-NL" smtClean="0"/>
              <a:t>‹nr.›</a:t>
            </a:fld>
            <a:endParaRPr lang="nl-NL"/>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nl-NL" smtClean="0"/>
              <a:t>Klik om de stijl te bewerken</a:t>
            </a:r>
            <a:endParaRPr kumimoji="0" lang="en-US"/>
          </a:p>
        </p:txBody>
      </p:sp>
      <p:sp>
        <p:nvSpPr>
          <p:cNvPr id="3" name="Tijdelijke aanduiding voor tekst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nl-NL" smtClean="0"/>
              <a:t>Klik om de modelstijlen te bewerken</a:t>
            </a:r>
          </a:p>
        </p:txBody>
      </p:sp>
      <p:sp>
        <p:nvSpPr>
          <p:cNvPr id="4" name="Tijdelijke aanduiding voor inhoud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nl-NL" smtClean="0"/>
              <a:t>Klik om de modelstijlen te bewerken</a:t>
            </a:r>
          </a:p>
          <a:p>
            <a:pPr lvl="1" eaLnBrk="1" latinLnBrk="0" hangingPunct="1"/>
            <a:r>
              <a:rPr lang="nl-NL" smtClean="0"/>
              <a:t>Tweede niveau</a:t>
            </a:r>
          </a:p>
          <a:p>
            <a:pPr lvl="2" eaLnBrk="1" latinLnBrk="0" hangingPunct="1"/>
            <a:r>
              <a:rPr lang="nl-NL" smtClean="0"/>
              <a:t>Derde niveau</a:t>
            </a:r>
          </a:p>
          <a:p>
            <a:pPr lvl="3" eaLnBrk="1" latinLnBrk="0" hangingPunct="1"/>
            <a:r>
              <a:rPr lang="nl-NL" smtClean="0"/>
              <a:t>Vierde niveau</a:t>
            </a:r>
          </a:p>
          <a:p>
            <a:pPr lvl="4" eaLnBrk="1" latinLnBrk="0" hangingPunct="1"/>
            <a:r>
              <a:rPr lang="nl-NL" smtClean="0"/>
              <a:t>Vijfde niveau</a:t>
            </a:r>
            <a:endParaRPr kumimoji="0" lang="en-US"/>
          </a:p>
        </p:txBody>
      </p:sp>
      <p:sp>
        <p:nvSpPr>
          <p:cNvPr id="5" name="Tijdelijke aanduiding voor datum 4"/>
          <p:cNvSpPr>
            <a:spLocks noGrp="1"/>
          </p:cNvSpPr>
          <p:nvPr>
            <p:ph type="dt" sz="half" idx="10"/>
          </p:nvPr>
        </p:nvSpPr>
        <p:spPr/>
        <p:txBody>
          <a:bodyPr/>
          <a:lstStyle/>
          <a:p>
            <a:fld id="{22982D3F-2E79-4D4D-9C7D-84D789745E9B}" type="datetimeFigureOut">
              <a:rPr lang="nl-NL" smtClean="0"/>
              <a:t>26-10-2011</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68790496-2555-44B5-895E-E9506F5529B4}" type="slidenum">
              <a:rPr lang="nl-NL" smtClean="0"/>
              <a:t>‹nr.›</a:t>
            </a:fld>
            <a:endParaRPr lang="nl-NL"/>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Afbeelding met bijschrift">
    <p:spTree>
      <p:nvGrpSpPr>
        <p:cNvPr id="1" name=""/>
        <p:cNvGrpSpPr/>
        <p:nvPr/>
      </p:nvGrpSpPr>
      <p:grpSpPr>
        <a:xfrm>
          <a:off x="0" y="0"/>
          <a:ext cx="0" cy="0"/>
          <a:chOff x="0" y="0"/>
          <a:chExt cx="0" cy="0"/>
        </a:xfrm>
      </p:grpSpPr>
      <p:sp>
        <p:nvSpPr>
          <p:cNvPr id="9" name="Rechthoek met één afgeknipte en afgeronde hoek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echthoekige driehoek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el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nl-NL" smtClean="0"/>
              <a:t>Klik om de stijl te bewerken</a:t>
            </a:r>
            <a:endParaRPr kumimoji="0" lang="en-US"/>
          </a:p>
        </p:txBody>
      </p:sp>
      <p:sp>
        <p:nvSpPr>
          <p:cNvPr id="4" name="Tijdelijke aanduiding voor tekst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nl-NL" smtClean="0"/>
              <a:t>Klik om de modelstijlen te bewerken</a:t>
            </a:r>
          </a:p>
        </p:txBody>
      </p:sp>
      <p:sp>
        <p:nvSpPr>
          <p:cNvPr id="5" name="Tijdelijke aanduiding voor datum 4"/>
          <p:cNvSpPr>
            <a:spLocks noGrp="1"/>
          </p:cNvSpPr>
          <p:nvPr>
            <p:ph type="dt" sz="half" idx="10"/>
          </p:nvPr>
        </p:nvSpPr>
        <p:spPr/>
        <p:txBody>
          <a:bodyPr/>
          <a:lstStyle/>
          <a:p>
            <a:fld id="{22982D3F-2E79-4D4D-9C7D-84D789745E9B}" type="datetimeFigureOut">
              <a:rPr lang="nl-NL" smtClean="0"/>
              <a:t>26-10-2011</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a:xfrm>
            <a:off x="8077200" y="6356350"/>
            <a:ext cx="609600" cy="365125"/>
          </a:xfrm>
        </p:spPr>
        <p:txBody>
          <a:bodyPr/>
          <a:lstStyle/>
          <a:p>
            <a:fld id="{68790496-2555-44B5-895E-E9506F5529B4}" type="slidenum">
              <a:rPr lang="nl-NL" smtClean="0"/>
              <a:t>‹nr.›</a:t>
            </a:fld>
            <a:endParaRPr lang="nl-NL"/>
          </a:p>
        </p:txBody>
      </p:sp>
      <p:sp>
        <p:nvSpPr>
          <p:cNvPr id="3" name="Tijdelijke aanduiding voor afbeelding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nl-NL" smtClean="0"/>
              <a:t>Klik op het pictogram als u een afbeelding wilt toevoegen</a:t>
            </a:r>
            <a:endParaRPr kumimoji="0" lang="en-US" dirty="0"/>
          </a:p>
        </p:txBody>
      </p:sp>
      <p:sp>
        <p:nvSpPr>
          <p:cNvPr id="10" name="Vrije v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Vrije v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Vrije v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Vrije v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jdelijke aanduiding voor titel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nl-NL" smtClean="0"/>
              <a:t>Klik om de stijl te bewerken</a:t>
            </a:r>
            <a:endParaRPr kumimoji="0" lang="en-US"/>
          </a:p>
        </p:txBody>
      </p:sp>
      <p:sp>
        <p:nvSpPr>
          <p:cNvPr id="30" name="Tijdelijke aanduiding voor tekst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nl-NL" smtClean="0"/>
              <a:t>Klik om de modelstijlen te bewerken</a:t>
            </a:r>
          </a:p>
          <a:p>
            <a:pPr lvl="1" eaLnBrk="1" latinLnBrk="0" hangingPunct="1"/>
            <a:r>
              <a:rPr kumimoji="0" lang="nl-NL" smtClean="0"/>
              <a:t>Tweede niveau</a:t>
            </a:r>
          </a:p>
          <a:p>
            <a:pPr lvl="2" eaLnBrk="1" latinLnBrk="0" hangingPunct="1"/>
            <a:r>
              <a:rPr kumimoji="0" lang="nl-NL" smtClean="0"/>
              <a:t>Derde niveau</a:t>
            </a:r>
          </a:p>
          <a:p>
            <a:pPr lvl="3" eaLnBrk="1" latinLnBrk="0" hangingPunct="1"/>
            <a:r>
              <a:rPr kumimoji="0" lang="nl-NL" smtClean="0"/>
              <a:t>Vierde niveau</a:t>
            </a:r>
          </a:p>
          <a:p>
            <a:pPr lvl="4" eaLnBrk="1" latinLnBrk="0" hangingPunct="1"/>
            <a:r>
              <a:rPr kumimoji="0" lang="nl-NL" smtClean="0"/>
              <a:t>Vijfde niveau</a:t>
            </a:r>
            <a:endParaRPr kumimoji="0" lang="en-US"/>
          </a:p>
        </p:txBody>
      </p:sp>
      <p:sp>
        <p:nvSpPr>
          <p:cNvPr id="10" name="Tijdelijke aanduiding voor datum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22982D3F-2E79-4D4D-9C7D-84D789745E9B}" type="datetimeFigureOut">
              <a:rPr lang="nl-NL" smtClean="0"/>
              <a:t>26-10-2011</a:t>
            </a:fld>
            <a:endParaRPr lang="nl-NL"/>
          </a:p>
        </p:txBody>
      </p:sp>
      <p:sp>
        <p:nvSpPr>
          <p:cNvPr id="22" name="Tijdelijke aanduiding voor voettekst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nl-NL"/>
          </a:p>
        </p:txBody>
      </p:sp>
      <p:sp>
        <p:nvSpPr>
          <p:cNvPr id="18" name="Tijdelijke aanduiding voor dianumm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68790496-2555-44B5-895E-E9506F5529B4}" type="slidenum">
              <a:rPr lang="nl-NL" smtClean="0"/>
              <a:t>‹nr.›</a:t>
            </a:fld>
            <a:endParaRPr lang="nl-NL"/>
          </a:p>
        </p:txBody>
      </p:sp>
      <p:grpSp>
        <p:nvGrpSpPr>
          <p:cNvPr id="2" name="Groep 1"/>
          <p:cNvGrpSpPr/>
          <p:nvPr/>
        </p:nvGrpSpPr>
        <p:grpSpPr>
          <a:xfrm>
            <a:off x="-19017" y="202408"/>
            <a:ext cx="9180548" cy="649224"/>
            <a:chOff x="-19045" y="216550"/>
            <a:chExt cx="9180548" cy="649224"/>
          </a:xfrm>
        </p:grpSpPr>
        <p:sp>
          <p:nvSpPr>
            <p:cNvPr id="12" name="Vrije v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Vrije v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a:xfrm>
            <a:off x="642910" y="0"/>
            <a:ext cx="7851648" cy="1257296"/>
          </a:xfrm>
        </p:spPr>
        <p:txBody>
          <a:bodyPr/>
          <a:lstStyle/>
          <a:p>
            <a:pPr algn="ctr"/>
            <a:r>
              <a:rPr lang="nl-BE" dirty="0" smtClean="0"/>
              <a:t>World </a:t>
            </a:r>
            <a:r>
              <a:rPr lang="nl-BE" dirty="0" err="1" smtClean="0"/>
              <a:t>Press</a:t>
            </a:r>
            <a:r>
              <a:rPr lang="nl-BE" dirty="0" smtClean="0"/>
              <a:t> Photo 2009 </a:t>
            </a:r>
            <a:endParaRPr lang="nl-NL" dirty="0"/>
          </a:p>
        </p:txBody>
      </p:sp>
      <p:sp>
        <p:nvSpPr>
          <p:cNvPr id="3" name="Ondertitel 2"/>
          <p:cNvSpPr>
            <a:spLocks noGrp="1"/>
          </p:cNvSpPr>
          <p:nvPr>
            <p:ph type="subTitle" idx="1"/>
          </p:nvPr>
        </p:nvSpPr>
        <p:spPr>
          <a:xfrm>
            <a:off x="142844" y="4286256"/>
            <a:ext cx="7854696" cy="3286124"/>
          </a:xfrm>
        </p:spPr>
        <p:txBody>
          <a:bodyPr>
            <a:noAutofit/>
          </a:bodyPr>
          <a:lstStyle/>
          <a:p>
            <a:pPr algn="l"/>
            <a:endParaRPr lang="nl-BE" sz="2000" u="sng" dirty="0" smtClean="0"/>
          </a:p>
          <a:p>
            <a:pPr algn="l"/>
            <a:r>
              <a:rPr lang="nl-BE" sz="2000" u="sng" dirty="0" smtClean="0"/>
              <a:t>Jaartal: </a:t>
            </a:r>
            <a:r>
              <a:rPr lang="nl-BE" sz="2000" dirty="0" smtClean="0"/>
              <a:t>2009</a:t>
            </a:r>
          </a:p>
          <a:p>
            <a:pPr algn="l"/>
            <a:r>
              <a:rPr lang="en-GB" sz="2000" u="sng" dirty="0" err="1" smtClean="0"/>
              <a:t>Fotograaf</a:t>
            </a:r>
            <a:r>
              <a:rPr lang="en-GB" sz="2000" u="sng" dirty="0" smtClean="0"/>
              <a:t>: </a:t>
            </a:r>
            <a:r>
              <a:rPr lang="en-GB" sz="2000" dirty="0" err="1" smtClean="0"/>
              <a:t>Pietro</a:t>
            </a:r>
            <a:r>
              <a:rPr lang="en-GB" sz="2000" dirty="0" smtClean="0"/>
              <a:t> </a:t>
            </a:r>
            <a:r>
              <a:rPr lang="en-GB" sz="2000" dirty="0" err="1" smtClean="0"/>
              <a:t>Mastur</a:t>
            </a:r>
            <a:endParaRPr lang="en-GB" sz="2000" dirty="0" smtClean="0"/>
          </a:p>
          <a:p>
            <a:pPr algn="l"/>
            <a:r>
              <a:rPr lang="nl-NL" sz="2000" u="sng" dirty="0" smtClean="0"/>
              <a:t>Informatie: </a:t>
            </a:r>
            <a:r>
              <a:rPr lang="nl-NL" sz="2000" dirty="0" smtClean="0"/>
              <a:t>Vrouwen </a:t>
            </a:r>
            <a:r>
              <a:rPr lang="nl-NL" sz="2000" dirty="0" smtClean="0"/>
              <a:t>schreeuwen hun afwijkende mening van een dak </a:t>
            </a:r>
            <a:r>
              <a:rPr lang="nl-NL" sz="2000" dirty="0" smtClean="0"/>
              <a:t> in Teheran </a:t>
            </a:r>
            <a:r>
              <a:rPr lang="nl-NL" sz="2000" dirty="0" smtClean="0"/>
              <a:t>op 24 juni, na omstreden presidentsverkiezingen van Iran. Het resultaat was een overwinning voor president </a:t>
            </a:r>
            <a:r>
              <a:rPr lang="nl-NL" sz="2000" dirty="0" err="1" smtClean="0"/>
              <a:t>Mahmoud</a:t>
            </a:r>
            <a:r>
              <a:rPr lang="nl-NL" sz="2000" dirty="0" smtClean="0"/>
              <a:t> </a:t>
            </a:r>
            <a:r>
              <a:rPr lang="nl-NL" sz="2000" dirty="0" err="1" smtClean="0"/>
              <a:t>Ahmadinejad</a:t>
            </a:r>
            <a:r>
              <a:rPr lang="en-GB" sz="2000" dirty="0" err="1" smtClean="0"/>
              <a:t>zo</a:t>
            </a:r>
            <a:r>
              <a:rPr lang="en-GB" sz="2000" dirty="0" smtClean="0"/>
              <a:t> </a:t>
            </a:r>
            <a:endParaRPr lang="nl-NL" sz="2000" dirty="0"/>
          </a:p>
        </p:txBody>
      </p:sp>
      <p:pic>
        <p:nvPicPr>
          <p:cNvPr id="13314" name="Picture 2" descr="http://neon.pictura-hosting.nl/wpp/wpp_mrx_bld/thumbs/632x632/wpp/00/JPEG_-_winners_2009/2009001.jpg"/>
          <p:cNvPicPr>
            <a:picLocks noChangeAspect="1" noChangeArrowheads="1"/>
          </p:cNvPicPr>
          <p:nvPr/>
        </p:nvPicPr>
        <p:blipFill>
          <a:blip r:embed="rId2"/>
          <a:srcRect/>
          <a:stretch>
            <a:fillRect/>
          </a:stretch>
        </p:blipFill>
        <p:spPr bwMode="auto">
          <a:xfrm>
            <a:off x="2928926" y="1214422"/>
            <a:ext cx="6019800" cy="4010026"/>
          </a:xfrm>
          <a:prstGeom prst="rect">
            <a:avLst/>
          </a:prstGeom>
          <a:noFill/>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a:xfrm>
            <a:off x="571472" y="285728"/>
            <a:ext cx="7851648" cy="1057284"/>
          </a:xfrm>
        </p:spPr>
        <p:txBody>
          <a:bodyPr/>
          <a:lstStyle/>
          <a:p>
            <a:pPr algn="ctr"/>
            <a:r>
              <a:rPr lang="nl-BE" dirty="0" smtClean="0"/>
              <a:t>World </a:t>
            </a:r>
            <a:r>
              <a:rPr lang="nl-BE" dirty="0" err="1" smtClean="0"/>
              <a:t>Press</a:t>
            </a:r>
            <a:r>
              <a:rPr lang="nl-BE" dirty="0" smtClean="0"/>
              <a:t> Photo 2008</a:t>
            </a:r>
            <a:endParaRPr lang="nl-NL" dirty="0"/>
          </a:p>
        </p:txBody>
      </p:sp>
      <p:sp>
        <p:nvSpPr>
          <p:cNvPr id="3" name="Ondertitel 2"/>
          <p:cNvSpPr>
            <a:spLocks noGrp="1"/>
          </p:cNvSpPr>
          <p:nvPr>
            <p:ph type="subTitle" idx="1"/>
          </p:nvPr>
        </p:nvSpPr>
        <p:spPr>
          <a:xfrm>
            <a:off x="142844" y="4929198"/>
            <a:ext cx="7854696" cy="1752600"/>
          </a:xfrm>
        </p:spPr>
        <p:txBody>
          <a:bodyPr>
            <a:normAutofit fontScale="92500" lnSpcReduction="20000"/>
          </a:bodyPr>
          <a:lstStyle/>
          <a:p>
            <a:pPr algn="l"/>
            <a:r>
              <a:rPr lang="nl-BE" sz="2200" u="sng" dirty="0" smtClean="0"/>
              <a:t>Jaar: </a:t>
            </a:r>
            <a:r>
              <a:rPr lang="nl-BE" sz="2000" dirty="0" smtClean="0"/>
              <a:t>2008</a:t>
            </a:r>
          </a:p>
          <a:p>
            <a:pPr algn="l"/>
            <a:r>
              <a:rPr lang="nl-BE" sz="2200" u="sng" dirty="0" smtClean="0"/>
              <a:t>Fotograaf</a:t>
            </a:r>
            <a:r>
              <a:rPr lang="nl-BE" sz="2000" dirty="0" smtClean="0"/>
              <a:t>:</a:t>
            </a:r>
            <a:r>
              <a:rPr lang="en-GB" sz="2000" dirty="0" smtClean="0"/>
              <a:t>Anthony </a:t>
            </a:r>
            <a:r>
              <a:rPr lang="en-GB" sz="2000" dirty="0" err="1" smtClean="0"/>
              <a:t>Suau</a:t>
            </a:r>
            <a:r>
              <a:rPr lang="en-GB" sz="2000" dirty="0" smtClean="0"/>
              <a:t> </a:t>
            </a:r>
            <a:endParaRPr lang="en-GB" sz="2000" dirty="0" smtClean="0"/>
          </a:p>
          <a:p>
            <a:pPr algn="l"/>
            <a:r>
              <a:rPr lang="en-GB" sz="2200" u="sng" dirty="0" err="1" smtClean="0"/>
              <a:t>Informatie</a:t>
            </a:r>
            <a:r>
              <a:rPr lang="en-GB" sz="2200" u="sng" dirty="0" smtClean="0"/>
              <a:t>: </a:t>
            </a:r>
            <a:r>
              <a:rPr lang="nl-NL" sz="2000" dirty="0" smtClean="0"/>
              <a:t>Detective </a:t>
            </a:r>
            <a:r>
              <a:rPr lang="nl-NL" sz="2000" dirty="0" smtClean="0"/>
              <a:t>Robert </a:t>
            </a:r>
            <a:r>
              <a:rPr lang="nl-NL" sz="2000" dirty="0" err="1" smtClean="0"/>
              <a:t>Kole</a:t>
            </a:r>
            <a:r>
              <a:rPr lang="nl-NL" sz="2000" dirty="0" smtClean="0"/>
              <a:t> van Bureau van de </a:t>
            </a:r>
            <a:r>
              <a:rPr lang="nl-NL" sz="2000" dirty="0" err="1" smtClean="0"/>
              <a:t>Cuyahoga</a:t>
            </a:r>
            <a:r>
              <a:rPr lang="nl-NL" sz="2000" dirty="0" smtClean="0"/>
              <a:t> </a:t>
            </a:r>
            <a:r>
              <a:rPr lang="nl-NL" sz="2000" dirty="0" err="1" smtClean="0"/>
              <a:t>County</a:t>
            </a:r>
            <a:r>
              <a:rPr lang="nl-NL" sz="2000" dirty="0" smtClean="0"/>
              <a:t> </a:t>
            </a:r>
            <a:r>
              <a:rPr lang="nl-NL" sz="2000" dirty="0" err="1" smtClean="0"/>
              <a:t>Sheriff's</a:t>
            </a:r>
            <a:r>
              <a:rPr lang="nl-NL" sz="2000" dirty="0" smtClean="0"/>
              <a:t> komt </a:t>
            </a:r>
            <a:r>
              <a:rPr lang="nl-NL" sz="2000" dirty="0" smtClean="0"/>
              <a:t>in een </a:t>
            </a:r>
            <a:r>
              <a:rPr lang="nl-NL" sz="2000" dirty="0" smtClean="0"/>
              <a:t>huis, na hypotheekverhindering en uitzetting. Hij moet controleren of de eigenaren </a:t>
            </a:r>
            <a:r>
              <a:rPr lang="nl-NL" sz="2000" dirty="0" smtClean="0"/>
              <a:t>het </a:t>
            </a:r>
            <a:r>
              <a:rPr lang="nl-NL" sz="2000" dirty="0" smtClean="0"/>
              <a:t>pand </a:t>
            </a:r>
            <a:r>
              <a:rPr lang="nl-NL" sz="2000" dirty="0" smtClean="0"/>
              <a:t>ontruimd hebben, </a:t>
            </a:r>
            <a:r>
              <a:rPr lang="nl-NL" sz="2000" dirty="0" smtClean="0"/>
              <a:t>en dat er geen wapens zijn </a:t>
            </a:r>
            <a:r>
              <a:rPr lang="nl-NL" sz="2000" dirty="0" smtClean="0"/>
              <a:t>achter gebleven.</a:t>
            </a:r>
            <a:endParaRPr lang="nl-NL" sz="2000" dirty="0"/>
          </a:p>
        </p:txBody>
      </p:sp>
      <p:sp>
        <p:nvSpPr>
          <p:cNvPr id="4" name="Rechthoek 3"/>
          <p:cNvSpPr/>
          <p:nvPr/>
        </p:nvSpPr>
        <p:spPr>
          <a:xfrm>
            <a:off x="3255902" y="3244334"/>
            <a:ext cx="2632195" cy="369332"/>
          </a:xfrm>
          <a:prstGeom prst="rect">
            <a:avLst/>
          </a:prstGeom>
        </p:spPr>
        <p:txBody>
          <a:bodyPr wrap="none">
            <a:spAutoFit/>
          </a:bodyPr>
          <a:lstStyle/>
          <a:p>
            <a:r>
              <a:rPr lang="nl-BE" dirty="0" smtClean="0"/>
              <a:t>World </a:t>
            </a:r>
            <a:r>
              <a:rPr lang="nl-BE" dirty="0" err="1" smtClean="0"/>
              <a:t>Press</a:t>
            </a:r>
            <a:r>
              <a:rPr lang="nl-BE" dirty="0" smtClean="0"/>
              <a:t> Photo 2009 </a:t>
            </a:r>
            <a:endParaRPr lang="nl-NL" dirty="0"/>
          </a:p>
        </p:txBody>
      </p:sp>
      <p:sp>
        <p:nvSpPr>
          <p:cNvPr id="5" name="Rechthoek 4"/>
          <p:cNvSpPr/>
          <p:nvPr/>
        </p:nvSpPr>
        <p:spPr>
          <a:xfrm>
            <a:off x="3255902" y="3244334"/>
            <a:ext cx="2632195" cy="369332"/>
          </a:xfrm>
          <a:prstGeom prst="rect">
            <a:avLst/>
          </a:prstGeom>
        </p:spPr>
        <p:txBody>
          <a:bodyPr wrap="none">
            <a:spAutoFit/>
          </a:bodyPr>
          <a:lstStyle/>
          <a:p>
            <a:r>
              <a:rPr lang="nl-BE" dirty="0" smtClean="0"/>
              <a:t>World </a:t>
            </a:r>
            <a:r>
              <a:rPr lang="nl-BE" dirty="0" err="1" smtClean="0"/>
              <a:t>Press</a:t>
            </a:r>
            <a:r>
              <a:rPr lang="nl-BE" dirty="0" smtClean="0"/>
              <a:t> Photo 2009 </a:t>
            </a:r>
            <a:endParaRPr lang="nl-NL" dirty="0"/>
          </a:p>
        </p:txBody>
      </p:sp>
      <p:pic>
        <p:nvPicPr>
          <p:cNvPr id="14338" name="Picture 2" descr="http://neon.pictura-hosting.nl/wpp/wpp_mrx_bld/thumbs/632x632/wpp/00/JPEG_-_winners_2008/2008001.jpg"/>
          <p:cNvPicPr>
            <a:picLocks noChangeAspect="1" noChangeArrowheads="1"/>
          </p:cNvPicPr>
          <p:nvPr/>
        </p:nvPicPr>
        <p:blipFill>
          <a:blip r:embed="rId2"/>
          <a:srcRect/>
          <a:stretch>
            <a:fillRect/>
          </a:stretch>
        </p:blipFill>
        <p:spPr bwMode="auto">
          <a:xfrm>
            <a:off x="2857488" y="1357298"/>
            <a:ext cx="6019800" cy="4019550"/>
          </a:xfrm>
          <a:prstGeom prst="rect">
            <a:avLst/>
          </a:prstGeom>
          <a:noFill/>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a:xfrm>
            <a:off x="785786" y="285728"/>
            <a:ext cx="7851648" cy="1057284"/>
          </a:xfrm>
        </p:spPr>
        <p:txBody>
          <a:bodyPr/>
          <a:lstStyle/>
          <a:p>
            <a:pPr algn="ctr"/>
            <a:r>
              <a:rPr lang="nl-BE" dirty="0" err="1" smtClean="0"/>
              <a:t>Wolrd</a:t>
            </a:r>
            <a:r>
              <a:rPr lang="nl-BE" dirty="0" smtClean="0"/>
              <a:t> </a:t>
            </a:r>
            <a:r>
              <a:rPr lang="nl-BE" dirty="0" err="1" smtClean="0"/>
              <a:t>Press</a:t>
            </a:r>
            <a:r>
              <a:rPr lang="nl-BE" dirty="0" smtClean="0"/>
              <a:t> Photo 2007</a:t>
            </a:r>
            <a:endParaRPr lang="nl-NL" dirty="0"/>
          </a:p>
        </p:txBody>
      </p:sp>
      <p:sp>
        <p:nvSpPr>
          <p:cNvPr id="3" name="Ondertitel 2"/>
          <p:cNvSpPr>
            <a:spLocks noGrp="1"/>
          </p:cNvSpPr>
          <p:nvPr>
            <p:ph type="subTitle" idx="1"/>
          </p:nvPr>
        </p:nvSpPr>
        <p:spPr>
          <a:xfrm>
            <a:off x="0" y="4643446"/>
            <a:ext cx="7854696" cy="2214554"/>
          </a:xfrm>
        </p:spPr>
        <p:txBody>
          <a:bodyPr>
            <a:normAutofit/>
          </a:bodyPr>
          <a:lstStyle/>
          <a:p>
            <a:pPr algn="l"/>
            <a:r>
              <a:rPr lang="nl-BE" sz="1800" u="sng" dirty="0" smtClean="0"/>
              <a:t>Jaar: 2007</a:t>
            </a:r>
          </a:p>
          <a:p>
            <a:pPr algn="l"/>
            <a:r>
              <a:rPr lang="nl-BE" sz="1800" u="sng" dirty="0" smtClean="0"/>
              <a:t>Fotograaf: </a:t>
            </a:r>
            <a:r>
              <a:rPr lang="en-GB" sz="1800" dirty="0" smtClean="0"/>
              <a:t>Tim Hetherington </a:t>
            </a:r>
            <a:endParaRPr lang="nl-BE" sz="1800" u="sng" dirty="0" smtClean="0"/>
          </a:p>
          <a:p>
            <a:pPr algn="l"/>
            <a:r>
              <a:rPr lang="nl-BE" sz="1800" u="sng" dirty="0" err="1" smtClean="0"/>
              <a:t>Infotmatie</a:t>
            </a:r>
            <a:r>
              <a:rPr lang="nl-BE" sz="1800" u="sng" dirty="0" smtClean="0"/>
              <a:t>:</a:t>
            </a:r>
            <a:r>
              <a:rPr lang="nl-NL" sz="1800" dirty="0" smtClean="0"/>
              <a:t>Een soldaat van de Tweede </a:t>
            </a:r>
            <a:r>
              <a:rPr lang="nl-NL" sz="1800" dirty="0" err="1" smtClean="0"/>
              <a:t>Platoon</a:t>
            </a:r>
            <a:r>
              <a:rPr lang="nl-NL" sz="1800" dirty="0" smtClean="0"/>
              <a:t>, </a:t>
            </a:r>
            <a:r>
              <a:rPr lang="nl-NL" sz="1800" dirty="0" err="1" smtClean="0"/>
              <a:t>Battle</a:t>
            </a:r>
            <a:r>
              <a:rPr lang="nl-NL" sz="1800" dirty="0" smtClean="0"/>
              <a:t> Company van het tweede bataljon van de Amerikaanse 503e Infanterie Regiment wasbakken op een dijk in de </a:t>
            </a:r>
            <a:r>
              <a:rPr lang="nl-NL" sz="1800" dirty="0" err="1" smtClean="0"/>
              <a:t>Restrepo</a:t>
            </a:r>
            <a:r>
              <a:rPr lang="nl-NL" sz="1800" dirty="0" smtClean="0"/>
              <a:t> bunker aan het eind van de dag. De Korengal </a:t>
            </a:r>
            <a:r>
              <a:rPr lang="nl-NL" sz="1800" dirty="0" err="1" smtClean="0"/>
              <a:t>Valley</a:t>
            </a:r>
            <a:r>
              <a:rPr lang="nl-NL" sz="1800" dirty="0" smtClean="0"/>
              <a:t> was het epicentrum van de Amerikaanse strijd tegen de militante islam in Afghanistan en het Uitzicht van enkele van de dodelijkste gevechten in de regio.</a:t>
            </a:r>
          </a:p>
          <a:p>
            <a:endParaRPr lang="nl-NL" sz="1800" dirty="0"/>
          </a:p>
        </p:txBody>
      </p:sp>
      <p:pic>
        <p:nvPicPr>
          <p:cNvPr id="16386" name="Picture 2" descr="http://neon.pictura-hosting.nl/wpp/wpp_mrx_bld/thumbs/632x632/wpp/00/JPEG_-_winners_2007/2007001.jpg"/>
          <p:cNvPicPr>
            <a:picLocks noChangeAspect="1" noChangeArrowheads="1"/>
          </p:cNvPicPr>
          <p:nvPr/>
        </p:nvPicPr>
        <p:blipFill>
          <a:blip r:embed="rId2"/>
          <a:srcRect/>
          <a:stretch>
            <a:fillRect/>
          </a:stretch>
        </p:blipFill>
        <p:spPr bwMode="auto">
          <a:xfrm>
            <a:off x="2928926" y="1285860"/>
            <a:ext cx="6019800" cy="4010026"/>
          </a:xfrm>
          <a:prstGeom prst="rect">
            <a:avLst/>
          </a:prstGeom>
          <a:noFill/>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a:xfrm>
            <a:off x="714348" y="214290"/>
            <a:ext cx="7851648" cy="1271598"/>
          </a:xfrm>
        </p:spPr>
        <p:txBody>
          <a:bodyPr/>
          <a:lstStyle/>
          <a:p>
            <a:pPr algn="ctr"/>
            <a:r>
              <a:rPr lang="nl-BE" dirty="0" smtClean="0"/>
              <a:t>World </a:t>
            </a:r>
            <a:r>
              <a:rPr lang="nl-BE" dirty="0" err="1" smtClean="0"/>
              <a:t>Press</a:t>
            </a:r>
            <a:r>
              <a:rPr lang="nl-BE" dirty="0" smtClean="0"/>
              <a:t> Photo 2006</a:t>
            </a:r>
            <a:endParaRPr lang="nl-NL" dirty="0"/>
          </a:p>
        </p:txBody>
      </p:sp>
      <p:sp>
        <p:nvSpPr>
          <p:cNvPr id="3" name="Ondertitel 2"/>
          <p:cNvSpPr>
            <a:spLocks noGrp="1"/>
          </p:cNvSpPr>
          <p:nvPr>
            <p:ph type="subTitle" idx="1"/>
          </p:nvPr>
        </p:nvSpPr>
        <p:spPr>
          <a:xfrm>
            <a:off x="214282" y="4714884"/>
            <a:ext cx="7854696" cy="3129422"/>
          </a:xfrm>
        </p:spPr>
        <p:txBody>
          <a:bodyPr>
            <a:normAutofit/>
          </a:bodyPr>
          <a:lstStyle/>
          <a:p>
            <a:pPr algn="l"/>
            <a:r>
              <a:rPr lang="nl-BE" sz="2000" u="sng" dirty="0" smtClean="0"/>
              <a:t>Jaar: </a:t>
            </a:r>
            <a:r>
              <a:rPr lang="nl-BE" sz="2000" dirty="0" smtClean="0"/>
              <a:t>2006</a:t>
            </a:r>
          </a:p>
          <a:p>
            <a:pPr algn="l"/>
            <a:r>
              <a:rPr lang="nl-BE" sz="2000" u="sng" dirty="0" smtClean="0"/>
              <a:t>Fotograaf:</a:t>
            </a:r>
            <a:r>
              <a:rPr lang="en-GB" sz="2000" dirty="0" smtClean="0"/>
              <a:t>Spencer Platt </a:t>
            </a:r>
            <a:endParaRPr lang="en-GB" sz="2000" dirty="0" smtClean="0"/>
          </a:p>
          <a:p>
            <a:pPr algn="l"/>
            <a:r>
              <a:rPr lang="en-GB" sz="2000" u="sng" dirty="0" err="1" smtClean="0"/>
              <a:t>Informatie</a:t>
            </a:r>
            <a:r>
              <a:rPr lang="en-GB" sz="2000" u="sng" dirty="0" smtClean="0"/>
              <a:t>: </a:t>
            </a:r>
            <a:r>
              <a:rPr lang="nl-NL" sz="2000" dirty="0" smtClean="0"/>
              <a:t>Jonge Libanese rijden in een straat in </a:t>
            </a:r>
            <a:r>
              <a:rPr lang="nl-NL" sz="2000" dirty="0" err="1" smtClean="0"/>
              <a:t>Haret</a:t>
            </a:r>
            <a:r>
              <a:rPr lang="nl-NL" sz="2000" dirty="0" smtClean="0"/>
              <a:t> </a:t>
            </a:r>
            <a:r>
              <a:rPr lang="nl-NL" sz="2000" dirty="0" err="1" smtClean="0"/>
              <a:t>Hreik</a:t>
            </a:r>
            <a:r>
              <a:rPr lang="nl-NL" sz="2000" dirty="0" smtClean="0"/>
              <a:t>, een gebombardeerd wijk in het zuiden van Beiroet. Al bijna vijf weken Israël was gericht op dat deel van de stad en steden in </a:t>
            </a:r>
            <a:r>
              <a:rPr lang="nl-NL" sz="2000" dirty="0" err="1" smtClean="0"/>
              <a:t>Zuid-Libanon</a:t>
            </a:r>
            <a:r>
              <a:rPr lang="nl-NL" sz="2000" dirty="0" smtClean="0"/>
              <a:t> in een campagne tegen </a:t>
            </a:r>
            <a:r>
              <a:rPr lang="nl-NL" sz="2000" dirty="0" err="1" smtClean="0"/>
              <a:t>Hezbollah</a:t>
            </a:r>
            <a:r>
              <a:rPr lang="nl-NL" sz="2000" dirty="0" smtClean="0"/>
              <a:t> militanten.</a:t>
            </a:r>
            <a:endParaRPr lang="nl-NL" sz="2000" u="sng" dirty="0"/>
          </a:p>
        </p:txBody>
      </p:sp>
      <p:pic>
        <p:nvPicPr>
          <p:cNvPr id="17410" name="Picture 2" descr="http://neon.pictura-hosting.nl/wpp/wpp_mrx_bld/thumbs/632x632/wpp/00/JPEG_-_winners_2006/2006001.jpg"/>
          <p:cNvPicPr>
            <a:picLocks noChangeAspect="1" noChangeArrowheads="1"/>
          </p:cNvPicPr>
          <p:nvPr/>
        </p:nvPicPr>
        <p:blipFill>
          <a:blip r:embed="rId2"/>
          <a:srcRect/>
          <a:stretch>
            <a:fillRect/>
          </a:stretch>
        </p:blipFill>
        <p:spPr bwMode="auto">
          <a:xfrm>
            <a:off x="2928926" y="1500174"/>
            <a:ext cx="6019800" cy="4038601"/>
          </a:xfrm>
          <a:prstGeom prst="rect">
            <a:avLst/>
          </a:prstGeom>
          <a:noFill/>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a:xfrm>
            <a:off x="642910" y="357166"/>
            <a:ext cx="7851648" cy="985846"/>
          </a:xfrm>
        </p:spPr>
        <p:txBody>
          <a:bodyPr/>
          <a:lstStyle/>
          <a:p>
            <a:pPr algn="ctr"/>
            <a:r>
              <a:rPr lang="nl-BE" dirty="0" smtClean="0"/>
              <a:t>World </a:t>
            </a:r>
            <a:r>
              <a:rPr lang="nl-BE" dirty="0" err="1" smtClean="0"/>
              <a:t>Press</a:t>
            </a:r>
            <a:r>
              <a:rPr lang="nl-BE" dirty="0" smtClean="0"/>
              <a:t> Photo 2005</a:t>
            </a:r>
            <a:endParaRPr lang="nl-NL" dirty="0"/>
          </a:p>
        </p:txBody>
      </p:sp>
      <p:sp>
        <p:nvSpPr>
          <p:cNvPr id="3" name="Ondertitel 2"/>
          <p:cNvSpPr>
            <a:spLocks noGrp="1"/>
          </p:cNvSpPr>
          <p:nvPr>
            <p:ph type="subTitle" idx="1"/>
          </p:nvPr>
        </p:nvSpPr>
        <p:spPr>
          <a:xfrm>
            <a:off x="214282" y="4929198"/>
            <a:ext cx="7854696" cy="1752600"/>
          </a:xfrm>
        </p:spPr>
        <p:txBody>
          <a:bodyPr>
            <a:normAutofit fontScale="70000" lnSpcReduction="20000"/>
          </a:bodyPr>
          <a:lstStyle/>
          <a:p>
            <a:pPr algn="l"/>
            <a:r>
              <a:rPr lang="nl-BE" u="sng" dirty="0" smtClean="0"/>
              <a:t>Jaar: </a:t>
            </a:r>
            <a:r>
              <a:rPr lang="nl-BE" dirty="0" smtClean="0"/>
              <a:t>2005</a:t>
            </a:r>
          </a:p>
          <a:p>
            <a:pPr algn="l"/>
            <a:r>
              <a:rPr lang="nl-BE" u="sng" dirty="0" smtClean="0"/>
              <a:t>Fotograaf:</a:t>
            </a:r>
            <a:r>
              <a:rPr lang="en-GB" dirty="0" err="1" smtClean="0"/>
              <a:t>Finbarr</a:t>
            </a:r>
            <a:r>
              <a:rPr lang="en-GB" dirty="0" smtClean="0"/>
              <a:t> O'Reilly </a:t>
            </a:r>
            <a:endParaRPr lang="en-GB" dirty="0" smtClean="0"/>
          </a:p>
          <a:p>
            <a:pPr algn="l"/>
            <a:r>
              <a:rPr lang="en-GB" u="sng" dirty="0" err="1" smtClean="0"/>
              <a:t>Informatie</a:t>
            </a:r>
            <a:r>
              <a:rPr lang="en-GB" u="sng" dirty="0" smtClean="0"/>
              <a:t>: </a:t>
            </a:r>
            <a:r>
              <a:rPr lang="nl-NL" dirty="0" smtClean="0"/>
              <a:t>De vingers van ondervoede </a:t>
            </a:r>
            <a:r>
              <a:rPr lang="nl-NL" dirty="0" err="1" smtClean="0"/>
              <a:t>Alassa</a:t>
            </a:r>
            <a:r>
              <a:rPr lang="nl-NL" dirty="0" smtClean="0"/>
              <a:t> </a:t>
            </a:r>
            <a:r>
              <a:rPr lang="nl-NL" dirty="0" err="1" smtClean="0"/>
              <a:t>Galisou</a:t>
            </a:r>
            <a:r>
              <a:rPr lang="nl-NL" dirty="0" smtClean="0"/>
              <a:t> (1) zijn gedrukt tegen de lippen van zijn moeder </a:t>
            </a:r>
            <a:r>
              <a:rPr lang="nl-NL" dirty="0" err="1" smtClean="0"/>
              <a:t>Fatou</a:t>
            </a:r>
            <a:r>
              <a:rPr lang="nl-NL" dirty="0" smtClean="0"/>
              <a:t> </a:t>
            </a:r>
            <a:r>
              <a:rPr lang="nl-NL" dirty="0" err="1" smtClean="0"/>
              <a:t>Ousseini</a:t>
            </a:r>
            <a:r>
              <a:rPr lang="nl-NL" dirty="0" smtClean="0"/>
              <a:t> bij een noodgeval voedingscentrum. Een van de ergste droogte in de afgelopen tijd, samen met een bijzonder zware plaag van sprinkhanen die waren verwoest het vorige jaar de oogst, links miljoenen mensen ernstig tekort aan voedsel.</a:t>
            </a:r>
            <a:endParaRPr lang="nl-NL" dirty="0"/>
          </a:p>
        </p:txBody>
      </p:sp>
      <p:pic>
        <p:nvPicPr>
          <p:cNvPr id="18434" name="Picture 2" descr="http://neon.pictura-hosting.nl/wpp/wpp_mrx_bld/thumbs/632x632/wpp/00/JPEG_-_winners_2005/2005001.jpg"/>
          <p:cNvPicPr>
            <a:picLocks noChangeAspect="1" noChangeArrowheads="1"/>
          </p:cNvPicPr>
          <p:nvPr/>
        </p:nvPicPr>
        <p:blipFill>
          <a:blip r:embed="rId2"/>
          <a:srcRect/>
          <a:stretch>
            <a:fillRect/>
          </a:stretch>
        </p:blipFill>
        <p:spPr bwMode="auto">
          <a:xfrm>
            <a:off x="2928926" y="1285860"/>
            <a:ext cx="6019800" cy="4019550"/>
          </a:xfrm>
          <a:prstGeom prst="rect">
            <a:avLst/>
          </a:prstGeom>
          <a:noFill/>
        </p:spPr>
      </p:pic>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troom">
  <a:themeElements>
    <a:clrScheme name="Verve">
      <a:dk1>
        <a:sysClr val="windowText" lastClr="000000"/>
      </a:dk1>
      <a:lt1>
        <a:sysClr val="window" lastClr="FFFFFF"/>
      </a:lt1>
      <a:dk2>
        <a:srgbClr val="666666"/>
      </a:dk2>
      <a:lt2>
        <a:srgbClr val="D2D2D2"/>
      </a:lt2>
      <a:accent1>
        <a:srgbClr val="FF388C"/>
      </a:accent1>
      <a:accent2>
        <a:srgbClr val="E40059"/>
      </a:accent2>
      <a:accent3>
        <a:srgbClr val="9C007F"/>
      </a:accent3>
      <a:accent4>
        <a:srgbClr val="68007F"/>
      </a:accent4>
      <a:accent5>
        <a:srgbClr val="005BD3"/>
      </a:accent5>
      <a:accent6>
        <a:srgbClr val="00349E"/>
      </a:accent6>
      <a:hlink>
        <a:srgbClr val="17BBFD"/>
      </a:hlink>
      <a:folHlink>
        <a:srgbClr val="FF79C2"/>
      </a:folHlink>
    </a:clrScheme>
    <a:fontScheme name="Stroom">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Stroom">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23</TotalTime>
  <Words>92</Words>
  <Application>Microsoft Office PowerPoint</Application>
  <PresentationFormat>Diavoorstelling (4:3)</PresentationFormat>
  <Paragraphs>23</Paragraphs>
  <Slides>5</Slides>
  <Notes>0</Notes>
  <HiddenSlides>0</HiddenSlides>
  <MMClips>0</MMClips>
  <ScaleCrop>false</ScaleCrop>
  <HeadingPairs>
    <vt:vector size="4" baseType="variant">
      <vt:variant>
        <vt:lpstr>Thema</vt:lpstr>
      </vt:variant>
      <vt:variant>
        <vt:i4>1</vt:i4>
      </vt:variant>
      <vt:variant>
        <vt:lpstr>Diatitels</vt:lpstr>
      </vt:variant>
      <vt:variant>
        <vt:i4>5</vt:i4>
      </vt:variant>
    </vt:vector>
  </HeadingPairs>
  <TitlesOfParts>
    <vt:vector size="6" baseType="lpstr">
      <vt:lpstr>Stroom</vt:lpstr>
      <vt:lpstr>World Press Photo 2009 </vt:lpstr>
      <vt:lpstr>World Press Photo 2008</vt:lpstr>
      <vt:lpstr>Wolrd Press Photo 2007</vt:lpstr>
      <vt:lpstr>World Press Photo 2006</vt:lpstr>
      <vt:lpstr>World Press Photo 2005</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World Press Photo 2009 </dc:title>
  <dc:creator>l.apers</dc:creator>
  <cp:lastModifiedBy>l.apers</cp:lastModifiedBy>
  <cp:revision>3</cp:revision>
  <dcterms:created xsi:type="dcterms:W3CDTF">2011-10-26T06:48:13Z</dcterms:created>
  <dcterms:modified xsi:type="dcterms:W3CDTF">2011-10-26T07:11:50Z</dcterms:modified>
</cp:coreProperties>
</file>