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5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E453F-DF8E-4431-B847-7DEE493CACE5}" type="datetimeFigureOut">
              <a:rPr lang="nl-NL" smtClean="0"/>
              <a:pPr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58FE6-3D58-4598-87A9-E4D161A950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A578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/>
          <a:lstStyle/>
          <a:p>
            <a:r>
              <a:rPr lang="nl-B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Mijn top 5 World </a:t>
            </a:r>
            <a:r>
              <a:rPr lang="nl-B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Press</a:t>
            </a:r>
            <a:r>
              <a:rPr lang="nl-B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nl-B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Photo’s</a:t>
            </a:r>
            <a:endParaRPr lang="nl-N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Winning photos from the 2005 World Press Photo con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4391025" cy="280987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kstvak 4"/>
          <p:cNvSpPr txBox="1"/>
          <p:nvPr/>
        </p:nvSpPr>
        <p:spPr>
          <a:xfrm>
            <a:off x="785786" y="3929066"/>
            <a:ext cx="70723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nl-BE" dirty="0" smtClean="0">
                <a:sym typeface="Wingdings" pitchFamily="2" charset="2"/>
              </a:rPr>
              <a:t>2006 </a:t>
            </a:r>
            <a:endParaRPr lang="nl-BE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nl-BE" dirty="0">
                <a:sym typeface="Wingdings" pitchFamily="2" charset="2"/>
              </a:rPr>
              <a:t> </a:t>
            </a:r>
            <a:r>
              <a:rPr lang="nl-BE" dirty="0" smtClean="0">
                <a:sym typeface="Wingdings" pitchFamily="2" charset="2"/>
              </a:rPr>
              <a:t>deze ballerina’s zijn zich aan het opwarmen in de dansschool in </a:t>
            </a:r>
            <a:r>
              <a:rPr lang="nl-BE" dirty="0" err="1" smtClean="0">
                <a:sym typeface="Wingdings" pitchFamily="2" charset="2"/>
              </a:rPr>
              <a:t>Moldova</a:t>
            </a:r>
            <a:r>
              <a:rPr lang="nl-BE" dirty="0" smtClean="0"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à"/>
            </a:pPr>
            <a:r>
              <a:rPr lang="nl-BE" dirty="0">
                <a:sym typeface="Wingdings" pitchFamily="2" charset="2"/>
              </a:rPr>
              <a:t> </a:t>
            </a:r>
            <a:r>
              <a:rPr lang="nl-BE" dirty="0" err="1" smtClean="0">
                <a:sym typeface="Wingdings" pitchFamily="2" charset="2"/>
              </a:rPr>
              <a:t>Asa</a:t>
            </a:r>
            <a:r>
              <a:rPr lang="nl-BE" dirty="0" smtClean="0">
                <a:sym typeface="Wingdings" pitchFamily="2" charset="2"/>
              </a:rPr>
              <a:t> </a:t>
            </a:r>
            <a:r>
              <a:rPr lang="nl-BE" dirty="0" err="1" smtClean="0">
                <a:sym typeface="Wingdings" pitchFamily="2" charset="2"/>
              </a:rPr>
              <a:t>Sjöström</a:t>
            </a:r>
            <a:r>
              <a:rPr lang="nl-BE" dirty="0" smtClean="0">
                <a:sym typeface="Wingdings" pitchFamily="2" charset="2"/>
              </a:rPr>
              <a:t> heeft deze foto gemaakt. </a:t>
            </a:r>
          </a:p>
          <a:p>
            <a:pPr>
              <a:buFont typeface="Wingdings" pitchFamily="2" charset="2"/>
              <a:buChar char="à"/>
            </a:pPr>
            <a:r>
              <a:rPr lang="nl-BE" dirty="0">
                <a:sym typeface="Wingdings" pitchFamily="2" charset="2"/>
              </a:rPr>
              <a:t> </a:t>
            </a:r>
            <a:r>
              <a:rPr lang="nl-BE" dirty="0" smtClean="0">
                <a:sym typeface="Wingdings" pitchFamily="2" charset="2"/>
              </a:rPr>
              <a:t>op de site van </a:t>
            </a:r>
            <a:r>
              <a:rPr lang="nl-BE" dirty="0" err="1" smtClean="0">
                <a:sym typeface="Wingdings" pitchFamily="2" charset="2"/>
              </a:rPr>
              <a:t>national</a:t>
            </a:r>
            <a:r>
              <a:rPr lang="nl-BE" dirty="0" smtClean="0">
                <a:sym typeface="Wingdings" pitchFamily="2" charset="2"/>
              </a:rPr>
              <a:t> </a:t>
            </a:r>
            <a:r>
              <a:rPr lang="nl-BE" dirty="0" err="1" smtClean="0">
                <a:sym typeface="Wingdings" pitchFamily="2" charset="2"/>
              </a:rPr>
              <a:t>geographic</a:t>
            </a:r>
            <a:r>
              <a:rPr lang="nl-BE" dirty="0">
                <a:sym typeface="Wingdings" pitchFamily="2" charset="2"/>
              </a:rPr>
              <a:t> </a:t>
            </a:r>
            <a:endParaRPr lang="nl-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Pablo Bartholomew – 19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2914650" cy="4429126"/>
          </a:xfrm>
          <a:prstGeom prst="rect">
            <a:avLst/>
          </a:prstGeom>
          <a:noFill/>
          <a:scene3d>
            <a:camera prst="obliqueTopRight"/>
            <a:lightRig rig="threePt" dir="t"/>
          </a:scene3d>
          <a:sp3d>
            <a:bevelT/>
          </a:sp3d>
        </p:spPr>
      </p:pic>
      <p:sp>
        <p:nvSpPr>
          <p:cNvPr id="5" name="Tekstvak 4"/>
          <p:cNvSpPr txBox="1"/>
          <p:nvPr/>
        </p:nvSpPr>
        <p:spPr>
          <a:xfrm>
            <a:off x="2483768" y="4941168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nl-BE" dirty="0" err="1" smtClean="0"/>
              <a:t>Pablo</a:t>
            </a:r>
            <a:r>
              <a:rPr lang="nl-BE" dirty="0" smtClean="0"/>
              <a:t> </a:t>
            </a:r>
            <a:r>
              <a:rPr lang="nl-BE" dirty="0" smtClean="0"/>
              <a:t>Bartholomew </a:t>
            </a:r>
            <a:r>
              <a:rPr lang="nl-BE" dirty="0" smtClean="0"/>
              <a:t>heeft deze foto gemaakt</a:t>
            </a:r>
            <a:endParaRPr lang="nl-BE" dirty="0" smtClean="0"/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1984 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de </a:t>
            </a:r>
            <a:r>
              <a:rPr lang="nl-BE" dirty="0" smtClean="0"/>
              <a:t>gevolgen van de gaswolk van Union </a:t>
            </a:r>
            <a:r>
              <a:rPr lang="nl-BE" dirty="0" err="1" smtClean="0"/>
              <a:t>Carbide</a:t>
            </a:r>
            <a:r>
              <a:rPr lang="nl-BE" dirty="0" smtClean="0"/>
              <a:t> in </a:t>
            </a:r>
            <a:r>
              <a:rPr lang="nl-BE" dirty="0" err="1" smtClean="0"/>
              <a:t>Bhopal</a:t>
            </a:r>
            <a:r>
              <a:rPr lang="nl-BE" dirty="0" smtClean="0"/>
              <a:t>, India</a:t>
            </a:r>
            <a:r>
              <a:rPr lang="nl-BE" dirty="0" smtClean="0"/>
              <a:t>.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</a:t>
            </a:r>
            <a:r>
              <a:rPr lang="nl-BE" dirty="0" smtClean="0"/>
              <a:t>blog ( </a:t>
            </a:r>
            <a:r>
              <a:rPr lang="nl-BE" dirty="0" err="1" smtClean="0"/>
              <a:t>pixelen.nl</a:t>
            </a:r>
            <a:r>
              <a:rPr lang="nl-BE" dirty="0" smtClean="0"/>
              <a:t> )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16386" name="Picture 2" descr="Stanley Forman – 19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32656"/>
            <a:ext cx="3219450" cy="442912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kstvak 4"/>
          <p:cNvSpPr txBox="1"/>
          <p:nvPr/>
        </p:nvSpPr>
        <p:spPr>
          <a:xfrm>
            <a:off x="1547664" y="5013176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ym typeface="Wingdings" pitchFamily="2" charset="2"/>
              </a:rPr>
              <a:t></a:t>
            </a:r>
            <a:r>
              <a:rPr lang="nl-BE" dirty="0" smtClean="0"/>
              <a:t>Stanley </a:t>
            </a:r>
            <a:r>
              <a:rPr lang="nl-BE" dirty="0" err="1" smtClean="0"/>
              <a:t>Forman</a:t>
            </a:r>
            <a:r>
              <a:rPr lang="nl-BE" dirty="0" smtClean="0"/>
              <a:t> heeft deze foto </a:t>
            </a:r>
            <a:r>
              <a:rPr lang="nl-BE" dirty="0" err="1" smtClean="0"/>
              <a:t>gremaakt</a:t>
            </a:r>
            <a:endParaRPr lang="nl-BE" dirty="0" smtClean="0"/>
          </a:p>
          <a:p>
            <a:pPr>
              <a:buFont typeface="Wingdings" pitchFamily="2" charset="2"/>
              <a:buChar char="à"/>
            </a:pPr>
            <a:r>
              <a:rPr lang="nl-BE" dirty="0" smtClean="0">
                <a:sym typeface="Wingdings" pitchFamily="2" charset="2"/>
              </a:rPr>
              <a:t> </a:t>
            </a:r>
            <a:r>
              <a:rPr lang="nl-BE" dirty="0" smtClean="0"/>
              <a:t>1975 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het </a:t>
            </a:r>
            <a:r>
              <a:rPr lang="nl-BE" dirty="0" smtClean="0"/>
              <a:t>lijkt een surrealistische trucagefoto maar dat was deze instortende brandtrap in Boston helaas </a:t>
            </a:r>
            <a:r>
              <a:rPr lang="nl-BE" dirty="0" smtClean="0"/>
              <a:t>niet</a:t>
            </a:r>
            <a:r>
              <a:rPr lang="nl-BE" dirty="0" smtClean="0"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>
                <a:sym typeface="Wingdings" pitchFamily="2" charset="2"/>
              </a:rPr>
              <a:t> blog ( </a:t>
            </a:r>
            <a:r>
              <a:rPr lang="nl-BE" dirty="0" err="1" smtClean="0">
                <a:sym typeface="Wingdings" pitchFamily="2" charset="2"/>
              </a:rPr>
              <a:t>pixelen.nl</a:t>
            </a:r>
            <a:r>
              <a:rPr lang="nl-BE" dirty="0" smtClean="0">
                <a:sym typeface="Wingdings" pitchFamily="2" charset="2"/>
              </a:rPr>
              <a:t> )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17410" name="Picture 2" descr="http://neon.pictura-hosting.nl/wpp/wpp_mrx_bld/thumbs/632x632/wpp/00/JPEG_-_winners_1963/1963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4075584" cy="328239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kstvak 4"/>
          <p:cNvSpPr txBox="1"/>
          <p:nvPr/>
        </p:nvSpPr>
        <p:spPr>
          <a:xfrm>
            <a:off x="1835696" y="3933056"/>
            <a:ext cx="5760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nl-BE" dirty="0" err="1" smtClean="0"/>
              <a:t>Malcolm</a:t>
            </a:r>
            <a:r>
              <a:rPr lang="nl-BE" dirty="0" smtClean="0"/>
              <a:t> </a:t>
            </a:r>
            <a:r>
              <a:rPr lang="nl-BE" dirty="0" smtClean="0"/>
              <a:t>W. </a:t>
            </a:r>
            <a:r>
              <a:rPr lang="nl-BE" dirty="0" err="1" smtClean="0"/>
              <a:t>Browne</a:t>
            </a:r>
            <a:r>
              <a:rPr lang="nl-BE" dirty="0" smtClean="0"/>
              <a:t> heeft de foto gemaakt.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1963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</a:t>
            </a:r>
            <a:r>
              <a:rPr lang="nl-NL" dirty="0" smtClean="0"/>
              <a:t>De Vietnamese monnik </a:t>
            </a:r>
            <a:r>
              <a:rPr lang="nl-NL" dirty="0" err="1" smtClean="0"/>
              <a:t>Thich</a:t>
            </a:r>
            <a:r>
              <a:rPr lang="nl-NL" dirty="0" smtClean="0"/>
              <a:t> </a:t>
            </a:r>
            <a:r>
              <a:rPr lang="nl-NL" dirty="0" err="1" smtClean="0"/>
              <a:t>Quang</a:t>
            </a:r>
            <a:r>
              <a:rPr lang="nl-NL" dirty="0" smtClean="0"/>
              <a:t> </a:t>
            </a:r>
            <a:r>
              <a:rPr lang="nl-NL" dirty="0" err="1" smtClean="0"/>
              <a:t>Duc</a:t>
            </a:r>
            <a:r>
              <a:rPr lang="nl-NL" dirty="0" smtClean="0"/>
              <a:t> die  </a:t>
            </a:r>
            <a:r>
              <a:rPr lang="nl-NL" dirty="0" smtClean="0"/>
              <a:t>zichzelf </a:t>
            </a:r>
            <a:endParaRPr lang="nl-NL" dirty="0" smtClean="0"/>
          </a:p>
          <a:p>
            <a:r>
              <a:rPr lang="nl-NL" dirty="0" smtClean="0"/>
              <a:t>in </a:t>
            </a:r>
            <a:r>
              <a:rPr lang="nl-NL" dirty="0" smtClean="0"/>
              <a:t>vuur en vlam zet uit protest tegen de vervolging van boeddhisten door de regering van president </a:t>
            </a:r>
            <a:r>
              <a:rPr lang="nl-NL" dirty="0" err="1" smtClean="0"/>
              <a:t>Ngo</a:t>
            </a:r>
            <a:r>
              <a:rPr lang="nl-NL" dirty="0" smtClean="0"/>
              <a:t> </a:t>
            </a:r>
            <a:r>
              <a:rPr lang="nl-NL" dirty="0" err="1" smtClean="0"/>
              <a:t>Dinh</a:t>
            </a:r>
            <a:r>
              <a:rPr lang="nl-NL" dirty="0" smtClean="0"/>
              <a:t> </a:t>
            </a:r>
            <a:r>
              <a:rPr lang="nl-NL" dirty="0" err="1" smtClean="0"/>
              <a:t>Diem</a:t>
            </a:r>
            <a:r>
              <a:rPr lang="nl-NL" dirty="0" smtClean="0"/>
              <a:t>.</a:t>
            </a:r>
          </a:p>
          <a:p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err="1" smtClean="0">
                <a:sym typeface="Wingdings" pitchFamily="2" charset="2"/>
              </a:rPr>
              <a:t>wikipedia</a:t>
            </a:r>
            <a:endParaRPr lang="nl-NL" dirty="0" smtClean="0"/>
          </a:p>
          <a:p>
            <a:pPr>
              <a:buFont typeface="Wingdings" pitchFamily="2" charset="2"/>
              <a:buChar char="à"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flipH="1">
            <a:off x="0" y="1988840"/>
            <a:ext cx="1368152" cy="1329011"/>
          </a:xfrm>
        </p:spPr>
        <p:txBody>
          <a:bodyPr/>
          <a:lstStyle/>
          <a:p>
            <a:pPr>
              <a:buNone/>
            </a:pPr>
            <a:endParaRPr lang="nl-BE" dirty="0"/>
          </a:p>
        </p:txBody>
      </p:sp>
      <p:sp>
        <p:nvSpPr>
          <p:cNvPr id="5" name="Tekstvak 4"/>
          <p:cNvSpPr txBox="1"/>
          <p:nvPr/>
        </p:nvSpPr>
        <p:spPr>
          <a:xfrm>
            <a:off x="1979712" y="4509120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nl-BE" dirty="0" err="1" smtClean="0"/>
              <a:t>Jodi</a:t>
            </a:r>
            <a:r>
              <a:rPr lang="nl-BE" dirty="0" smtClean="0"/>
              <a:t> </a:t>
            </a:r>
            <a:r>
              <a:rPr lang="nl-BE" dirty="0" err="1" smtClean="0"/>
              <a:t>Bieberheeft</a:t>
            </a:r>
            <a:r>
              <a:rPr lang="nl-BE" dirty="0" smtClean="0"/>
              <a:t> </a:t>
            </a:r>
            <a:r>
              <a:rPr lang="nl-BE" dirty="0" smtClean="0"/>
              <a:t>deze foto gemaakt.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</a:t>
            </a:r>
            <a:r>
              <a:rPr lang="nl-BE" dirty="0" smtClean="0"/>
              <a:t>2010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</a:t>
            </a:r>
            <a:r>
              <a:rPr lang="nl-BE" dirty="0" smtClean="0"/>
              <a:t>het meisje op de foto is opzettelijk verminkt na het weglopen bij haar man. </a:t>
            </a:r>
          </a:p>
          <a:p>
            <a:pPr>
              <a:buFont typeface="Wingdings" pitchFamily="2" charset="2"/>
              <a:buChar char="à"/>
            </a:pPr>
            <a:r>
              <a:rPr lang="nl-BE" dirty="0" smtClean="0"/>
              <a:t> </a:t>
            </a:r>
            <a:r>
              <a:rPr lang="nl-BE" dirty="0" err="1" smtClean="0"/>
              <a:t>parool.nl</a:t>
            </a:r>
            <a:endParaRPr lang="nl-BE" dirty="0" smtClean="0"/>
          </a:p>
          <a:p>
            <a:pPr>
              <a:buFont typeface="Wingdings" pitchFamily="2" charset="2"/>
              <a:buChar char="à"/>
            </a:pPr>
            <a:endParaRPr lang="nl-BE" dirty="0"/>
          </a:p>
        </p:txBody>
      </p:sp>
      <p:pic>
        <p:nvPicPr>
          <p:cNvPr id="18436" name="Picture 4" descr="http://www.parool.nl/static/FOTO/pe/2/13/11/media_xl_531926.jpg?201102111117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2656"/>
            <a:ext cx="3157556" cy="396044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Picture 4" descr="http://www.parool.nl/static/FOTO/pe/2/13/11/media_xl_531926.jpg?201102111117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8394">
            <a:off x="550551" y="557574"/>
            <a:ext cx="2353814" cy="2952328"/>
          </a:xfrm>
          <a:prstGeom prst="rect">
            <a:avLst/>
          </a:prstGeom>
          <a:noFill/>
          <a:scene3d>
            <a:camera prst="perspectiveFront"/>
            <a:lightRig rig="threePt" dir="t"/>
          </a:scene3d>
          <a:sp3d>
            <a:bevelT/>
          </a:sp3d>
        </p:spPr>
      </p:pic>
      <p:pic>
        <p:nvPicPr>
          <p:cNvPr id="5" name="Picture 2" descr="http://neon.pictura-hosting.nl/wpp/wpp_mrx_bld/thumbs/632x632/wpp/00/JPEG_-_winners_1963/1963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88640"/>
            <a:ext cx="4075584" cy="328239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2" descr="Stanley Forman – 197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124744"/>
            <a:ext cx="2499370" cy="343848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Picture 2" descr="Pablo Bartholomew – 198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429000"/>
            <a:ext cx="1792719" cy="2724230"/>
          </a:xfrm>
          <a:prstGeom prst="rect">
            <a:avLst/>
          </a:prstGeom>
          <a:noFill/>
          <a:scene3d>
            <a:camera prst="obliqueTopRight"/>
            <a:lightRig rig="threePt" dir="t"/>
          </a:scene3d>
          <a:sp3d>
            <a:bevelT/>
          </a:sp3d>
        </p:spPr>
      </p:pic>
      <p:pic>
        <p:nvPicPr>
          <p:cNvPr id="8" name="Picture 2" descr="Winning photos from the 2005 World Press Photo contes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3212976"/>
            <a:ext cx="4391025" cy="280987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161</Words>
  <Application>Microsoft Office PowerPoint</Application>
  <PresentationFormat>Diavoorstelling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Mijn top 5 World Press Photo’s</vt:lpstr>
      <vt:lpstr>Dia 2</vt:lpstr>
      <vt:lpstr>Dia 3</vt:lpstr>
      <vt:lpstr>Dia 4</vt:lpstr>
      <vt:lpstr>Dia 5</vt:lpstr>
      <vt:lpstr>Dia 6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top 5 World Press Photo’s</dc:title>
  <dc:creator>v.jansen</dc:creator>
  <cp:lastModifiedBy>Vaya</cp:lastModifiedBy>
  <cp:revision>6</cp:revision>
  <dcterms:created xsi:type="dcterms:W3CDTF">2011-10-25T11:37:17Z</dcterms:created>
  <dcterms:modified xsi:type="dcterms:W3CDTF">2011-10-26T12:18:21Z</dcterms:modified>
</cp:coreProperties>
</file>