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75106614"/>
      </p:ext>
    </p:extLst>
  </p:cSld>
  <p:clrMapOvr>
    <a:masterClrMapping/>
  </p:clrMapOvr>
  <p:transition spd="slow" advClick="0" advTm="1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9668542"/>
      </p:ext>
    </p:extLst>
  </p:cSld>
  <p:clrMapOvr>
    <a:masterClrMapping/>
  </p:clrMapOvr>
  <p:transition spd="slow" advClick="0" advTm="1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0347359"/>
      </p:ext>
    </p:extLst>
  </p:cSld>
  <p:clrMapOvr>
    <a:masterClrMapping/>
  </p:clrMapOvr>
  <p:transition spd="slow" advClick="0" advTm="1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1406279"/>
      </p:ext>
    </p:extLst>
  </p:cSld>
  <p:clrMapOvr>
    <a:masterClrMapping/>
  </p:clrMapOvr>
  <p:transition spd="slow" advClick="0" advTm="1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274525"/>
      </p:ext>
    </p:extLst>
  </p:cSld>
  <p:clrMapOvr>
    <a:masterClrMapping/>
  </p:clrMapOvr>
  <p:transition spd="slow" advClick="0" advTm="1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6937720"/>
      </p:ext>
    </p:extLst>
  </p:cSld>
  <p:clrMapOvr>
    <a:masterClrMapping/>
  </p:clrMapOvr>
  <p:transition spd="slow" advClick="0" advTm="1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5430074"/>
      </p:ext>
    </p:extLst>
  </p:cSld>
  <p:clrMapOvr>
    <a:masterClrMapping/>
  </p:clrMapOvr>
  <p:transition spd="slow" advClick="0" advTm="1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5146668"/>
      </p:ext>
    </p:extLst>
  </p:cSld>
  <p:clrMapOvr>
    <a:masterClrMapping/>
  </p:clrMapOvr>
  <p:transition spd="slow" advClick="0" advTm="1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97567539"/>
      </p:ext>
    </p:extLst>
  </p:cSld>
  <p:clrMapOvr>
    <a:masterClrMapping/>
  </p:clrMapOvr>
  <p:transition spd="slow" advClick="0" advTm="1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650917"/>
      </p:ext>
    </p:extLst>
  </p:cSld>
  <p:clrMapOvr>
    <a:masterClrMapping/>
  </p:clrMapOvr>
  <p:transition spd="slow" advClick="0" advTm="1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0880172"/>
      </p:ext>
    </p:extLst>
  </p:cSld>
  <p:clrMapOvr>
    <a:masterClrMapping/>
  </p:clrMapOvr>
  <p:transition spd="slow" advClick="0" advTm="1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AC525-CEA4-4E08-AB83-EF610744C626}" type="datetimeFigureOut">
              <a:rPr lang="nl-BE" smtClean="0"/>
              <a:t>10/05/2013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CFD43-0367-46FB-A734-CFE8E7CDCBF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996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Natuurverschijnselen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09236816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1" y="0"/>
            <a:ext cx="9149891" cy="685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hoek 2"/>
          <p:cNvSpPr/>
          <p:nvPr/>
        </p:nvSpPr>
        <p:spPr>
          <a:xfrm>
            <a:off x="3491880" y="2780928"/>
            <a:ext cx="1784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nl-NL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Einde</a:t>
            </a:r>
            <a:endParaRPr lang="nl-N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8424339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86" y="1"/>
            <a:ext cx="915488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tornado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47253288"/>
      </p:ext>
    </p:extLst>
  </p:cSld>
  <p:clrMapOvr>
    <a:masterClrMapping/>
  </p:clrMapOvr>
  <p:transition spd="slow" advClick="0" advTm="8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vuurtornado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102539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4" y="0"/>
            <a:ext cx="9158354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orkaan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26330114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56" y="0"/>
            <a:ext cx="9158356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cycloon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10646237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4"/>
            <a:ext cx="9143999" cy="684917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onweer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27041885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regenboog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21984137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" y="0"/>
            <a:ext cx="9141199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aardbeving</a:t>
            </a:r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66898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tsunami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05498721"/>
      </p:ext>
    </p:extLst>
  </p:cSld>
  <p:clrMapOvr>
    <a:masterClrMapping/>
  </p:clrMapOvr>
  <p:transition spd="slow" advClick="0" advTm="1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</TotalTime>
  <Words>10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Natuurverschijnselen</vt:lpstr>
      <vt:lpstr>tornado</vt:lpstr>
      <vt:lpstr>vuurtornado</vt:lpstr>
      <vt:lpstr>orkaan</vt:lpstr>
      <vt:lpstr>cycloon</vt:lpstr>
      <vt:lpstr>onweer</vt:lpstr>
      <vt:lpstr>regenboog</vt:lpstr>
      <vt:lpstr>aardbeving</vt:lpstr>
      <vt:lpstr>tsunami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Natuurverschijnselen</dc:title>
  <dc:creator>Deryck</dc:creator>
  <cp:lastModifiedBy>Deryck</cp:lastModifiedBy>
  <cp:revision>4</cp:revision>
  <dcterms:created xsi:type="dcterms:W3CDTF">2013-05-10T16:39:27Z</dcterms:created>
  <dcterms:modified xsi:type="dcterms:W3CDTF">2013-05-10T16:58:04Z</dcterms:modified>
</cp:coreProperties>
</file>