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Bookman Old Style" pitchFamily="18" charset="0"/>
      <p:regular r:id="rId9"/>
      <p:bold r:id="rId10"/>
      <p:italic r:id="rId11"/>
      <p:boldItalic r:id="rId12"/>
    </p:embeddedFont>
    <p:embeddedFont>
      <p:font typeface="Constantia" pitchFamily="18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o8Cn0zHvAjgzp5uMyQi7w==" hashData="sELHyChYz5SM0BqUDvr8KD7BQC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0C8951-C714-4DD1-A9E4-4D8568AD9265}" type="datetimeFigureOut">
              <a:rPr lang="nl-BE" smtClean="0"/>
              <a:pPr/>
              <a:t>30/05/2010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01B6B2-695E-4528-864B-D2F01FD3A198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pshans.web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D Wallpapers Wide Pack #10_(19)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pic>
        <p:nvPicPr>
          <p:cNvPr id="5" name="Afbeelding 4" descr="HD Wallpapers Wide Pack #10_(19) (Large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4738E"/>
              </a:clrFrom>
              <a:clrTo>
                <a:srgbClr val="04738E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0" y="1500174"/>
            <a:ext cx="9144000" cy="53578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357422" y="785794"/>
            <a:ext cx="465383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sz="3200" b="1" i="1" spc="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Leven Zonder Liefde</a:t>
            </a:r>
            <a:endParaRPr lang="nl-BE" sz="3200" b="1" i="1" spc="50" dirty="0">
              <a:ln w="11430"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429388" y="6429396"/>
            <a:ext cx="215809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f-Z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Powerpoint Hans</a:t>
            </a:r>
            <a:endParaRPr lang="af-Z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4282" y="6448032"/>
            <a:ext cx="408797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sz="1600" b="1" i="1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Muziek </a:t>
            </a:r>
            <a:r>
              <a:rPr lang="nl-BE" sz="1600" b="1" i="1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: Diego Modena - La </a:t>
            </a:r>
            <a:r>
              <a:rPr lang="nl-BE" sz="1600" b="1" i="1" spc="50" dirty="0" err="1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Criola</a:t>
            </a:r>
            <a:endParaRPr lang="nl-BE" sz="1600" b="1" i="1" spc="5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21000">
    <p:sndAc>
      <p:stSnd>
        <p:snd r:embed="rId2" name="012. Diego Modena - La Crio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(22) (Large)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  <p:pic>
        <p:nvPicPr>
          <p:cNvPr id="6" name="Afbeelding 5" descr="(22) (Large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50801"/>
              </a:clrFrom>
              <a:clrTo>
                <a:srgbClr val="750801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31011" y="4000504"/>
            <a:ext cx="5298245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nl-BE" sz="2800" b="1" i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Leven zonder liefde </a:t>
            </a:r>
            <a:br>
              <a:rPr lang="nl-BE" sz="2800" b="1" i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nl-BE" sz="2800" b="1" i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Dat doet heel veel verdriet </a:t>
            </a:r>
            <a:br>
              <a:rPr lang="nl-BE" sz="2800" b="1" i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nl-BE" sz="2800" b="1" i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Je zou het zo graag willen </a:t>
            </a:r>
            <a:br>
              <a:rPr lang="nl-BE" sz="2800" b="1" i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nl-BE" sz="2800" b="1" i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Maar niemand die dat ziet</a:t>
            </a:r>
            <a:endParaRPr lang="nl-BE" sz="2800" b="1" i="1" dirty="0">
              <a:ln>
                <a:solidFill>
                  <a:schemeClr val="accent3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600flower_XS (17)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214422"/>
            <a:ext cx="9144000" cy="5643577"/>
          </a:xfrm>
          <a:prstGeom prst="rect">
            <a:avLst/>
          </a:prstGeom>
        </p:spPr>
      </p:pic>
      <p:pic>
        <p:nvPicPr>
          <p:cNvPr id="3" name="Afbeelding 2" descr="1600flower_XS (17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24F71"/>
              </a:clrFrom>
              <a:clrTo>
                <a:srgbClr val="324F71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0" y="1214422"/>
            <a:ext cx="9143999" cy="564357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14282" y="4429132"/>
            <a:ext cx="5864106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Leven met een liefde </a:t>
            </a:r>
            <a:b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Die je vertrouwen kan </a:t>
            </a:r>
            <a:b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Dat kan een lieve vrouw zijn </a:t>
            </a:r>
            <a:b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Of een eerlijke man </a:t>
            </a:r>
            <a:endParaRPr lang="nl-BE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01156_darknesstolight_1440x9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pic>
        <p:nvPicPr>
          <p:cNvPr id="6" name="Afbeelding 5" descr="01156_darknesstolight_1440x9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7484D"/>
              </a:clrFrom>
              <a:clrTo>
                <a:srgbClr val="37484D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500430" y="1142984"/>
            <a:ext cx="56364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i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Eentje om te vertellen </a:t>
            </a:r>
            <a:br>
              <a:rPr lang="nl-BE" sz="2800" b="1" i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</a:br>
            <a:r>
              <a:rPr lang="nl-BE" sz="2800" b="1" i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Wat jou hartje bevat </a:t>
            </a:r>
            <a:br>
              <a:rPr lang="nl-BE" sz="2800" b="1" i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</a:br>
            <a:r>
              <a:rPr lang="nl-BE" sz="2800" b="1" i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Eentje die jou niet zomaar </a:t>
            </a:r>
            <a:br>
              <a:rPr lang="nl-BE" sz="2800" b="1" i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</a:br>
            <a:r>
              <a:rPr lang="nl-BE" sz="2800" b="1" i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Laat zitten waar je zat</a:t>
            </a:r>
            <a:endParaRPr lang="nl-BE" sz="2800" b="1" i="1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600flower_XS (1)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214422"/>
            <a:ext cx="9144000" cy="5643577"/>
          </a:xfrm>
          <a:prstGeom prst="rect">
            <a:avLst/>
          </a:prstGeom>
        </p:spPr>
      </p:pic>
      <p:pic>
        <p:nvPicPr>
          <p:cNvPr id="5" name="Afbeelding 4" descr="1600flower_XS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3252E"/>
              </a:clrFrom>
              <a:clrTo>
                <a:srgbClr val="73252E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4282" y="1714488"/>
            <a:ext cx="6011582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nl-BE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Iemand die een arm legt </a:t>
            </a:r>
            <a:br>
              <a:rPr lang="nl-BE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nl-BE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Om jou schokkende schouders </a:t>
            </a:r>
            <a:br>
              <a:rPr lang="nl-BE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nl-BE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Iemand die begrijpt </a:t>
            </a:r>
            <a:br>
              <a:rPr lang="nl-BE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</a:br>
            <a:r>
              <a:rPr lang="nl-BE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En niet om je lacht </a:t>
            </a:r>
            <a:endParaRPr lang="nl-BE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6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pic>
        <p:nvPicPr>
          <p:cNvPr id="5" name="Afbeelding 4" descr="2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7491A"/>
              </a:clrFrom>
              <a:clrTo>
                <a:srgbClr val="47491A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5720" y="4429132"/>
            <a:ext cx="5444119" cy="20928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Het maakt je leven anders </a:t>
            </a:r>
            <a:b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Het leven krijgt weer zin </a:t>
            </a:r>
            <a:b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Het is een overwinning </a:t>
            </a:r>
            <a:b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nl-BE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Een heel erg groot gewin </a:t>
            </a:r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(13) (Large)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  <p:pic>
        <p:nvPicPr>
          <p:cNvPr id="5" name="Afbeelding 4" descr="(13) (Large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671517"/>
              </a:clrFrom>
              <a:clrTo>
                <a:srgbClr val="671517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928794" y="1357298"/>
            <a:ext cx="5295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Maar leven zonder liefde </a:t>
            </a:r>
            <a:br>
              <a:rPr lang="nl-B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nl-B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Dat doet een mens verdriet</a:t>
            </a:r>
            <a:endParaRPr lang="nl-BE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Afgeronde rechthoek 6">
            <a:hlinkClick r:id="rId3"/>
          </p:cNvPr>
          <p:cNvSpPr/>
          <p:nvPr/>
        </p:nvSpPr>
        <p:spPr>
          <a:xfrm>
            <a:off x="7286644" y="6429396"/>
            <a:ext cx="1428760" cy="21431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37</Words>
  <Application>Microsoft Office PowerPoint</Application>
  <PresentationFormat>Diavoorstelling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Constantia</vt:lpstr>
      <vt:lpstr>Wingdings 2</vt:lpstr>
      <vt:lpstr>Calibri</vt:lpstr>
      <vt:lpstr>Stroom</vt:lpstr>
      <vt:lpstr>Dia 1</vt:lpstr>
      <vt:lpstr>Dia 2</vt:lpstr>
      <vt:lpstr>Dia 3</vt:lpstr>
      <vt:lpstr>Dia 4</vt:lpstr>
      <vt:lpstr>Dia 5</vt:lpstr>
      <vt:lpstr>Dia 6</vt:lpstr>
      <vt:lpstr>Dia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Blindeman</dc:creator>
  <cp:lastModifiedBy>Blindeman</cp:lastModifiedBy>
  <cp:revision>9</cp:revision>
  <dcterms:created xsi:type="dcterms:W3CDTF">2010-05-29T20:52:44Z</dcterms:created>
  <dcterms:modified xsi:type="dcterms:W3CDTF">2010-05-30T06:50:47Z</dcterms:modified>
</cp:coreProperties>
</file>