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7" r:id="rId5"/>
    <p:sldId id="260" r:id="rId6"/>
    <p:sldId id="263" r:id="rId7"/>
    <p:sldId id="259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3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34AC-4078-45CB-BD0F-4E9EE4186531}" type="datetimeFigureOut">
              <a:rPr lang="en-GB" smtClean="0"/>
              <a:t>03/03/2013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B3B9-3AED-43A5-9624-0C70E50AB3C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1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34AC-4078-45CB-BD0F-4E9EE4186531}" type="datetimeFigureOut">
              <a:rPr lang="en-GB" smtClean="0"/>
              <a:t>03/03/2013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B3B9-3AED-43A5-9624-0C70E50AB3C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86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34AC-4078-45CB-BD0F-4E9EE4186531}" type="datetimeFigureOut">
              <a:rPr lang="en-GB" smtClean="0"/>
              <a:t>03/03/2013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B3B9-3AED-43A5-9624-0C70E50AB3C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19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34AC-4078-45CB-BD0F-4E9EE4186531}" type="datetimeFigureOut">
              <a:rPr lang="en-GB" smtClean="0"/>
              <a:t>03/03/2013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B3B9-3AED-43A5-9624-0C70E50AB3C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16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34AC-4078-45CB-BD0F-4E9EE4186531}" type="datetimeFigureOut">
              <a:rPr lang="en-GB" smtClean="0"/>
              <a:t>03/03/2013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B3B9-3AED-43A5-9624-0C70E50AB3C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17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34AC-4078-45CB-BD0F-4E9EE4186531}" type="datetimeFigureOut">
              <a:rPr lang="en-GB" smtClean="0"/>
              <a:t>03/03/2013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B3B9-3AED-43A5-9624-0C70E50AB3C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14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34AC-4078-45CB-BD0F-4E9EE4186531}" type="datetimeFigureOut">
              <a:rPr lang="en-GB" smtClean="0"/>
              <a:t>03/03/2013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B3B9-3AED-43A5-9624-0C70E50AB3C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0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34AC-4078-45CB-BD0F-4E9EE4186531}" type="datetimeFigureOut">
              <a:rPr lang="en-GB" smtClean="0"/>
              <a:t>03/03/2013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B3B9-3AED-43A5-9624-0C70E50AB3C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1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34AC-4078-45CB-BD0F-4E9EE4186531}" type="datetimeFigureOut">
              <a:rPr lang="en-GB" smtClean="0"/>
              <a:t>03/03/2013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B3B9-3AED-43A5-9624-0C70E50AB3C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41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34AC-4078-45CB-BD0F-4E9EE4186531}" type="datetimeFigureOut">
              <a:rPr lang="en-GB" smtClean="0"/>
              <a:t>03/03/2013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B3B9-3AED-43A5-9624-0C70E50AB3C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19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34AC-4078-45CB-BD0F-4E9EE4186531}" type="datetimeFigureOut">
              <a:rPr lang="en-GB" smtClean="0"/>
              <a:t>03/03/2013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B3B9-3AED-43A5-9624-0C70E50AB3C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99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34AC-4078-45CB-BD0F-4E9EE4186531}" type="datetimeFigureOut">
              <a:rPr lang="en-GB" smtClean="0"/>
              <a:t>03/03/2013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0B3B9-3AED-43A5-9624-0C70E50AB3C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6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G1lttnepl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i9zxKN2tE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330511"/>
            <a:ext cx="7772400" cy="1470025"/>
          </a:xfrm>
        </p:spPr>
        <p:txBody>
          <a:bodyPr>
            <a:normAutofit/>
          </a:bodyPr>
          <a:lstStyle/>
          <a:p>
            <a:r>
              <a:rPr lang="nl-BE" sz="6000" dirty="0" smtClean="0">
                <a:latin typeface="Viner Hand ITC" pitchFamily="66" charset="0"/>
              </a:rPr>
              <a:t>Kroatië!</a:t>
            </a:r>
            <a:endParaRPr lang="en-GB" sz="6000" dirty="0">
              <a:latin typeface="Viner Hand ITC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i="1" dirty="0" smtClean="0"/>
              <a:t>De </a:t>
            </a:r>
            <a:r>
              <a:rPr lang="nl-BE" i="1" dirty="0" smtClean="0"/>
              <a:t>Caraïben </a:t>
            </a:r>
            <a:r>
              <a:rPr lang="nl-BE" i="1" dirty="0" smtClean="0"/>
              <a:t>van Europa!</a:t>
            </a:r>
            <a:endParaRPr lang="en-GB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8951">
            <a:off x="1536254" y="908720"/>
            <a:ext cx="247491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61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3312368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Filmpje over </a:t>
            </a:r>
            <a:r>
              <a:rPr lang="nl-BE" dirty="0" err="1" smtClean="0"/>
              <a:t>Croatië</a:t>
            </a:r>
            <a:r>
              <a:rPr lang="nl-BE" dirty="0"/>
              <a:t/>
            </a:r>
            <a:br>
              <a:rPr lang="nl-BE" dirty="0"/>
            </a:br>
            <a:r>
              <a:rPr lang="nl-BE" dirty="0">
                <a:hlinkClick r:id="rId2"/>
              </a:rPr>
              <a:t>http://</a:t>
            </a:r>
            <a:r>
              <a:rPr lang="nl-BE" dirty="0" smtClean="0">
                <a:hlinkClick r:id="rId2"/>
              </a:rPr>
              <a:t>www.youtube.com/watch?v=MG1lttnepls</a:t>
            </a:r>
            <a:r>
              <a:rPr lang="nl-BE" dirty="0" smtClean="0"/>
              <a:t>  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3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15416"/>
            <a:ext cx="8208912" cy="6595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13" name="Rechte verbindingslijn met pijl 12"/>
          <p:cNvCxnSpPr/>
          <p:nvPr/>
        </p:nvCxnSpPr>
        <p:spPr>
          <a:xfrm>
            <a:off x="2699792" y="3140968"/>
            <a:ext cx="864096" cy="1224136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 rot="3285501">
            <a:off x="2589400" y="344186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2u30 à 3u vliegen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 rot="3299399">
            <a:off x="1630326" y="3817590"/>
            <a:ext cx="234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 smtClean="0">
                <a:solidFill>
                  <a:srgbClr val="FF0000"/>
                </a:solidFill>
              </a:rPr>
              <a:t>Zaventem</a:t>
            </a:r>
            <a:r>
              <a:rPr lang="nl-BE" b="1" dirty="0" smtClean="0">
                <a:solidFill>
                  <a:srgbClr val="FF0000"/>
                </a:solidFill>
              </a:rPr>
              <a:t> – Dubrovnik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4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i="1" u="sng" dirty="0" smtClean="0"/>
              <a:t>Money </a:t>
            </a:r>
            <a:r>
              <a:rPr lang="nl-BE" i="1" u="sng" dirty="0" err="1" smtClean="0"/>
              <a:t>money</a:t>
            </a:r>
            <a:r>
              <a:rPr lang="nl-BE" i="1" u="sng" dirty="0" smtClean="0"/>
              <a:t> </a:t>
            </a:r>
            <a:r>
              <a:rPr lang="nl-BE" i="1" u="sng" dirty="0" err="1" smtClean="0"/>
              <a:t>money</a:t>
            </a:r>
            <a:r>
              <a:rPr lang="nl-BE" i="1" u="sng" dirty="0" smtClean="0"/>
              <a:t> . . .</a:t>
            </a:r>
            <a:endParaRPr lang="en-GB" i="1" u="sng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nl-BE" dirty="0" smtClean="0"/>
              <a:t>Kroatië ligt voorlopig nog buiten de </a:t>
            </a:r>
            <a:r>
              <a:rPr lang="nl-BE" dirty="0" err="1" smtClean="0"/>
              <a:t>Europeese</a:t>
            </a:r>
            <a:r>
              <a:rPr lang="nl-BE" dirty="0" smtClean="0"/>
              <a:t> Unie en dus betaal je er </a:t>
            </a:r>
            <a:r>
              <a:rPr lang="nl-BE" b="1" dirty="0" smtClean="0"/>
              <a:t>niet met € </a:t>
            </a:r>
            <a:r>
              <a:rPr lang="nl-BE" dirty="0" smtClean="0"/>
              <a:t>maar met </a:t>
            </a:r>
            <a:r>
              <a:rPr lang="nl-BE" b="1" dirty="0" err="1" smtClean="0"/>
              <a:t>Kuna</a:t>
            </a:r>
            <a:r>
              <a:rPr lang="nl-BE" dirty="0" smtClean="0"/>
              <a:t>.</a:t>
            </a:r>
          </a:p>
          <a:p>
            <a:pPr marL="0" indent="0">
              <a:buNone/>
            </a:pPr>
            <a:endParaRPr lang="nl-BE" dirty="0" smtClean="0"/>
          </a:p>
          <a:p>
            <a:pPr>
              <a:buFont typeface="Wingdings" pitchFamily="2" charset="2"/>
              <a:buChar char="Ø"/>
            </a:pPr>
            <a:r>
              <a:rPr lang="nl-BE" dirty="0" smtClean="0">
                <a:sym typeface="Wingdings" pitchFamily="2" charset="2"/>
              </a:rPr>
              <a:t>Op </a:t>
            </a:r>
            <a:r>
              <a:rPr lang="nl-BE" dirty="0">
                <a:sym typeface="Wingdings" pitchFamily="2" charset="2"/>
              </a:rPr>
              <a:t>I</a:t>
            </a:r>
            <a:r>
              <a:rPr lang="nl-BE" dirty="0" smtClean="0">
                <a:sym typeface="Wingdings" pitchFamily="2" charset="2"/>
              </a:rPr>
              <a:t>nternet kan je                                                                                      de wisselkoers vinden.</a:t>
            </a:r>
          </a:p>
          <a:p>
            <a:pPr>
              <a:buFont typeface="Wingdings" pitchFamily="2" charset="2"/>
              <a:buChar char="Ø"/>
            </a:pPr>
            <a:endParaRPr lang="nl-BE" dirty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nl-BE" dirty="0" smtClean="0">
                <a:sym typeface="Wingdings" pitchFamily="2" charset="2"/>
              </a:rPr>
              <a:t>Ga geruime tijd op voorhand                                                                    je geld wisselen in de bank.</a:t>
            </a:r>
          </a:p>
          <a:p>
            <a:pPr marL="0" indent="0">
              <a:buNone/>
            </a:pPr>
            <a:endParaRPr lang="nl-BE" dirty="0">
              <a:sym typeface="Wingdings" pitchFamily="2" charset="2"/>
            </a:endParaRPr>
          </a:p>
          <a:p>
            <a:pPr marL="0" indent="0">
              <a:buNone/>
            </a:pPr>
            <a:endParaRPr lang="nl-BE" dirty="0" smtClean="0">
              <a:sym typeface="Wingdings" pitchFamily="2" charset="2"/>
            </a:endParaRPr>
          </a:p>
          <a:p>
            <a:pPr marL="0" indent="0">
              <a:buNone/>
            </a:pPr>
            <a:endParaRPr lang="nl-BE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nl-BE" dirty="0" smtClean="0">
                <a:sym typeface="Wingdings" pitchFamily="2" charset="2"/>
              </a:rPr>
              <a:t>Maar opgepast, men verwacht dat Kroatië </a:t>
            </a:r>
            <a:r>
              <a:rPr lang="nl-BE" b="1" dirty="0" smtClean="0">
                <a:sym typeface="Wingdings" pitchFamily="2" charset="2"/>
              </a:rPr>
              <a:t>vanaf 1 juli 2013</a:t>
            </a:r>
            <a:r>
              <a:rPr lang="nl-BE" dirty="0" smtClean="0">
                <a:sym typeface="Wingdings" pitchFamily="2" charset="2"/>
              </a:rPr>
              <a:t> intrede doet in de EU dus zal je er vanaf die datum hoogst waarschijnlijk </a:t>
            </a:r>
            <a:r>
              <a:rPr lang="nl-BE" b="1" dirty="0" smtClean="0">
                <a:sym typeface="Wingdings" pitchFamily="2" charset="2"/>
              </a:rPr>
              <a:t>toch met € </a:t>
            </a:r>
            <a:r>
              <a:rPr lang="nl-BE" dirty="0" smtClean="0">
                <a:sym typeface="Wingdings" pitchFamily="2" charset="2"/>
              </a:rPr>
              <a:t>kunnen betalen!</a:t>
            </a:r>
          </a:p>
          <a:p>
            <a:pPr marL="457200" lvl="1" indent="0">
              <a:buNone/>
            </a:pPr>
            <a:r>
              <a:rPr lang="nl-BE" dirty="0" smtClean="0"/>
              <a:t> </a:t>
            </a:r>
            <a:endParaRPr lang="en-GB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94" y="1806956"/>
            <a:ext cx="3990654" cy="277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713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Dubrovnik</a:t>
            </a:r>
            <a:r>
              <a:rPr lang="nl-BE" dirty="0" smtClean="0"/>
              <a:t>: enkele weetjes…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dirty="0" smtClean="0"/>
              <a:t>Als hoofdstad van haar provincie telt Dubrovnik zo’n </a:t>
            </a:r>
          </a:p>
          <a:p>
            <a:pPr marL="0" indent="0">
              <a:buNone/>
            </a:pPr>
            <a:r>
              <a:rPr lang="nl-BE" sz="2800" dirty="0" smtClean="0"/>
              <a:t>50 000 inwoners en is daarmee de grootste stad.</a:t>
            </a:r>
          </a:p>
          <a:p>
            <a:pPr marL="0" indent="0">
              <a:buNone/>
            </a:pPr>
            <a:endParaRPr lang="nl-BE" sz="2800" dirty="0" smtClean="0"/>
          </a:p>
          <a:p>
            <a:pPr marL="0" indent="0">
              <a:buNone/>
            </a:pPr>
            <a:r>
              <a:rPr lang="nl-BE" sz="2800" dirty="0" smtClean="0"/>
              <a:t>Het is een prachtige stad en word ook wel de parel van de Adriatische zee genoemd.</a:t>
            </a:r>
          </a:p>
          <a:p>
            <a:pPr marL="0" indent="0">
              <a:buNone/>
            </a:pPr>
            <a:endParaRPr lang="nl-BE" sz="2800" dirty="0" smtClean="0"/>
          </a:p>
          <a:p>
            <a:pPr marL="0" indent="0">
              <a:buNone/>
            </a:pPr>
            <a:r>
              <a:rPr lang="nl-BE" sz="2800" dirty="0" smtClean="0"/>
              <a:t>Het heeft een pittoreske </a:t>
            </a:r>
          </a:p>
          <a:p>
            <a:pPr marL="0" indent="0">
              <a:buNone/>
            </a:pPr>
            <a:r>
              <a:rPr lang="nl-BE" sz="2800" dirty="0" smtClean="0"/>
              <a:t>oude binnenstad en staat in </a:t>
            </a:r>
          </a:p>
          <a:p>
            <a:pPr marL="0" indent="0">
              <a:buNone/>
            </a:pPr>
            <a:r>
              <a:rPr lang="nl-BE" sz="2800" dirty="0" smtClean="0"/>
              <a:t>De UNESCO lijst!</a:t>
            </a:r>
          </a:p>
          <a:p>
            <a:pPr marL="0" indent="0">
              <a:buNone/>
            </a:pPr>
            <a:endParaRPr lang="nl-BE" sz="28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4000" r="30833" b="15111"/>
          <a:stretch/>
        </p:blipFill>
        <p:spPr bwMode="auto">
          <a:xfrm>
            <a:off x="4716016" y="3739134"/>
            <a:ext cx="4311919" cy="302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2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2592288"/>
          </a:xfrm>
        </p:spPr>
        <p:txBody>
          <a:bodyPr>
            <a:normAutofit/>
          </a:bodyPr>
          <a:lstStyle/>
          <a:p>
            <a:r>
              <a:rPr lang="nl-BE" dirty="0" smtClean="0"/>
              <a:t>Filmpje </a:t>
            </a:r>
            <a:r>
              <a:rPr lang="nl-BE" dirty="0"/>
              <a:t>over Dubrovnik</a:t>
            </a:r>
            <a:br>
              <a:rPr lang="nl-BE" dirty="0"/>
            </a:br>
            <a:r>
              <a:rPr lang="nl-BE" dirty="0">
                <a:hlinkClick r:id="rId2"/>
              </a:rPr>
              <a:t>http://</a:t>
            </a:r>
            <a:r>
              <a:rPr lang="nl-BE" dirty="0" smtClean="0">
                <a:hlinkClick r:id="rId2"/>
              </a:rPr>
              <a:t>www.youtube.com/watch?v=6i9zxKN2tEY</a:t>
            </a:r>
            <a:r>
              <a:rPr lang="nl-BE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8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streek </a:t>
            </a:r>
            <a:endParaRPr lang="en-GB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3" y="845468"/>
            <a:ext cx="2609850" cy="17526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41" y="4725144"/>
            <a:ext cx="3076575" cy="14859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98068"/>
            <a:ext cx="3312368" cy="248107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66" y="1340768"/>
            <a:ext cx="3638550" cy="12573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827584" y="558924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/>
              <a:t>Gekenmerkt door haar vele eilandjes, havenstadjes en prachtige kustlijn aan de Adriatische Zee is Kroatië zeer mooi, zeker bij zonsondergang!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0991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De </a:t>
            </a:r>
            <a:r>
              <a:rPr lang="en-GB" dirty="0" err="1" smtClean="0"/>
              <a:t>activiteiten</a:t>
            </a:r>
            <a:r>
              <a:rPr lang="en-GB" dirty="0" smtClean="0"/>
              <a:t>!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6" t="46529" r="59196" b="31586"/>
          <a:stretch/>
        </p:blipFill>
        <p:spPr bwMode="auto">
          <a:xfrm>
            <a:off x="556882" y="587505"/>
            <a:ext cx="2215672" cy="225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37954" r="50000" b="23793"/>
          <a:stretch/>
        </p:blipFill>
        <p:spPr bwMode="auto">
          <a:xfrm>
            <a:off x="5248542" y="1332883"/>
            <a:ext cx="2199290" cy="1639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24823" r="40025" b="12942"/>
          <a:stretch/>
        </p:blipFill>
        <p:spPr bwMode="auto">
          <a:xfrm>
            <a:off x="1115616" y="4026885"/>
            <a:ext cx="2192792" cy="166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9" t="26736" r="52989" b="12207"/>
          <a:stretch/>
        </p:blipFill>
        <p:spPr bwMode="auto">
          <a:xfrm>
            <a:off x="6822682" y="2947345"/>
            <a:ext cx="1951140" cy="290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24823" r="40025" b="12206"/>
          <a:stretch/>
        </p:blipFill>
        <p:spPr bwMode="auto">
          <a:xfrm flipH="1">
            <a:off x="2772554" y="2152690"/>
            <a:ext cx="2475988" cy="188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37778" r="46805" b="22444"/>
          <a:stretch/>
        </p:blipFill>
        <p:spPr bwMode="auto">
          <a:xfrm>
            <a:off x="4344426" y="4022668"/>
            <a:ext cx="2478256" cy="163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2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Hopelijk tot volgend jaar?!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36888" r="57778" b="23112"/>
          <a:stretch/>
        </p:blipFill>
        <p:spPr bwMode="auto">
          <a:xfrm>
            <a:off x="2682535" y="1644173"/>
            <a:ext cx="2908448" cy="443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0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185</Words>
  <Application>Microsoft Office PowerPoint</Application>
  <PresentationFormat>Diavoorstelling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Kroatië!</vt:lpstr>
      <vt:lpstr>Filmpje over Croatië http://www.youtube.com/watch?v=MG1lttnepls     </vt:lpstr>
      <vt:lpstr>PowerPoint-presentatie</vt:lpstr>
      <vt:lpstr>Money money money . . .</vt:lpstr>
      <vt:lpstr>Dubrovnik: enkele weetjes… </vt:lpstr>
      <vt:lpstr>Filmpje over Dubrovnik http://www.youtube.com/watch?v=6i9zxKN2tEY  </vt:lpstr>
      <vt:lpstr>De streek </vt:lpstr>
      <vt:lpstr>        De activiteiten!</vt:lpstr>
      <vt:lpstr>Hopelijk tot volgend jaar?!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Kroatië!</dc:title>
  <dc:creator>Henri</dc:creator>
  <cp:lastModifiedBy>Henri</cp:lastModifiedBy>
  <cp:revision>22</cp:revision>
  <dcterms:created xsi:type="dcterms:W3CDTF">2013-01-21T20:06:20Z</dcterms:created>
  <dcterms:modified xsi:type="dcterms:W3CDTF">2013-03-03T12:19:14Z</dcterms:modified>
</cp:coreProperties>
</file>