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1" r:id="rId6"/>
    <p:sldId id="284" r:id="rId7"/>
    <p:sldId id="285" r:id="rId8"/>
    <p:sldId id="267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38JOaMK93cfXCRMWBZlNg==" hashData="xlorW4IuDGmhWpOv7MH9544b1I+3J2OZiufUp2xN2BDSBn2IDyof+AuhtXF+UmVld4Elsfhpw6JgTxinJDu9+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025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2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0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9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20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2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5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6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8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18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80E7-E1CD-478D-B98F-BDFDF5AFF258}" type="datetimeFigureOut">
              <a:rPr lang="nl-BE" smtClean="0"/>
              <a:t>27/04/2024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3D00-8488-4EC4-8F85-88915AF3E2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15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haus-andries.de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hyperlink" Target="http://www.bloggen.be/henkmarli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8454" y="557939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 err="1">
                <a:solidFill>
                  <a:srgbClr val="FFFF00"/>
                </a:solidFill>
                <a:latin typeface="BlackChancery" pitchFamily="2" charset="0"/>
              </a:rPr>
              <a:t>Mosel</a:t>
            </a:r>
            <a:r>
              <a:rPr lang="nl-BE" sz="6600" b="1" dirty="0">
                <a:solidFill>
                  <a:srgbClr val="FFFF00"/>
                </a:solidFill>
                <a:latin typeface="BlackChancery" pitchFamily="2" charset="0"/>
              </a:rPr>
              <a:t>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152108" y="356461"/>
            <a:ext cx="3642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FFFF00"/>
                </a:solidFill>
                <a:latin typeface="BlackChancery" pitchFamily="2" charset="0"/>
              </a:rPr>
              <a:t>Koblenz  - </a:t>
            </a:r>
          </a:p>
          <a:p>
            <a:r>
              <a:rPr lang="nl-BE" sz="5400" b="1" dirty="0" err="1">
                <a:solidFill>
                  <a:srgbClr val="FFFF00"/>
                </a:solidFill>
                <a:latin typeface="BlackChancery" pitchFamily="2" charset="0"/>
              </a:rPr>
              <a:t>Bernkastel</a:t>
            </a:r>
            <a:r>
              <a:rPr lang="nl-BE" sz="5400" b="1" dirty="0">
                <a:solidFill>
                  <a:srgbClr val="FFFF00"/>
                </a:solidFill>
                <a:latin typeface="BlackChancery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  <p:sndAc>
          <p:stSnd loop="1">
            <p:snd r:embed="rId2" name="polka trackmix.wav"/>
          </p:stSnd>
        </p:sndAc>
      </p:transition>
    </mc:Choice>
    <mc:Fallback xmlns="">
      <p:transition spd="slow" advTm="6000">
        <p:fade/>
        <p:sndAc>
          <p:stSnd loop="1">
            <p:snd r:embed="rId3" name="polka trackmix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hem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crush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hem (10) (1125 x 6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hem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ilstein (14) (1100 x 6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9417" y="216976"/>
            <a:ext cx="291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>
                <a:solidFill>
                  <a:schemeClr val="bg1"/>
                </a:solidFill>
              </a:rPr>
              <a:t>Beilstein</a:t>
            </a:r>
            <a:r>
              <a:rPr lang="nl-BE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8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ru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ilstein (15) (1000 x 56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ilstein (16) (1000 x 56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ilstein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6000">
        <p14:honeycomb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nkastel (23) (1152 x 64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873858" y="325465"/>
            <a:ext cx="523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err="1">
                <a:solidFill>
                  <a:srgbClr val="FFFF00"/>
                </a:solidFill>
              </a:rPr>
              <a:t>Bernkastel</a:t>
            </a:r>
            <a:r>
              <a:rPr lang="nl-BE" sz="4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58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nkastel (24) (1218 x 68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conveyor dir="l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nkastel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blenz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42482" y="201478"/>
            <a:ext cx="251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Koblenz</a:t>
            </a:r>
            <a:r>
              <a:rPr lang="nl-BE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12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nkastel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nkastel (27) (970 x 5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window dir="vert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alwig (20) (1024 x 57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94848" y="170482"/>
            <a:ext cx="209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>
                <a:solidFill>
                  <a:srgbClr val="FF0000"/>
                </a:solidFill>
              </a:rPr>
              <a:t>Valwig</a:t>
            </a:r>
            <a:r>
              <a:rPr lang="nl-BE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46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alwig (21) (1200 x 67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alwig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55783" y="185980"/>
            <a:ext cx="522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</a:rPr>
              <a:t>Gasthaus</a:t>
            </a:r>
            <a:r>
              <a:rPr lang="nl-BE" sz="2400" b="1" dirty="0">
                <a:solidFill>
                  <a:schemeClr val="bg1"/>
                </a:solidFill>
              </a:rPr>
              <a:t>  Andries – </a:t>
            </a:r>
            <a:r>
              <a:rPr lang="nl-BE" sz="2400" b="1" dirty="0" err="1">
                <a:solidFill>
                  <a:schemeClr val="bg1"/>
                </a:solidFill>
              </a:rPr>
              <a:t>Valwig</a:t>
            </a:r>
            <a:r>
              <a:rPr lang="nl-BE" sz="2400" b="1" dirty="0">
                <a:solidFill>
                  <a:schemeClr val="bg1"/>
                </a:solidFill>
              </a:rPr>
              <a:t> 56812 </a:t>
            </a:r>
          </a:p>
          <a:p>
            <a:r>
              <a:rPr lang="nl-BE" sz="2400" b="1" dirty="0" err="1">
                <a:solidFill>
                  <a:schemeClr val="bg1"/>
                </a:solidFill>
              </a:rPr>
              <a:t>Moselstrasse</a:t>
            </a:r>
            <a:r>
              <a:rPr lang="nl-BE" sz="2400" b="1" dirty="0">
                <a:solidFill>
                  <a:schemeClr val="bg1"/>
                </a:solidFill>
              </a:rPr>
              <a:t> 11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5463" y="216976"/>
            <a:ext cx="581703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Website  :    </a:t>
            </a:r>
            <a:r>
              <a:rPr lang="nl-BE" sz="2400" b="1" u="sng" dirty="0">
                <a:hlinkClick r:id="rId3"/>
              </a:rPr>
              <a:t>http://www.gasthaus-andries.de/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325463" y="786144"/>
            <a:ext cx="58325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Blog  :    </a:t>
            </a:r>
            <a:r>
              <a:rPr lang="nl-BE" sz="2400" b="1" u="sng" dirty="0">
                <a:hlinkClick r:id="rId4"/>
              </a:rPr>
              <a:t>http://www.bloggen.be/henkmarlies</a:t>
            </a:r>
            <a:r>
              <a:rPr lang="nl-BE" b="1" u="sng" dirty="0">
                <a:hlinkClick r:id="rId4"/>
              </a:rPr>
              <a:t>/</a:t>
            </a:r>
            <a:endParaRPr lang="nl-BE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" y="1355313"/>
            <a:ext cx="4082346" cy="14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4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blenz (1) (1000 x 56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blenz (3) (1125 x 6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6000">
        <p14:vortex dir="r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blenz (5) (1240 x 69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3953" y="247973"/>
            <a:ext cx="316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Burg </a:t>
            </a:r>
            <a:r>
              <a:rPr lang="nl-BE" sz="3200" b="1" dirty="0" err="1">
                <a:solidFill>
                  <a:schemeClr val="bg1"/>
                </a:solidFill>
              </a:rPr>
              <a:t>Eltz</a:t>
            </a:r>
            <a:endParaRPr lang="nl-B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0"/>
            <a:ext cx="12192561" cy="68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8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hem (11) (1050 x 59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4063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60895" y="480447"/>
            <a:ext cx="2789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err="1">
                <a:solidFill>
                  <a:schemeClr val="bg1"/>
                </a:solidFill>
              </a:rPr>
              <a:t>Cochem</a:t>
            </a:r>
            <a:r>
              <a:rPr lang="nl-BE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0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hem (8) (1125 x 6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2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Breedbeeld</PresentationFormat>
  <Paragraphs>13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BlackChancery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Alfons</dc:creator>
  <cp:lastModifiedBy>Alfons VdB Aalst</cp:lastModifiedBy>
  <cp:revision>7</cp:revision>
  <dcterms:created xsi:type="dcterms:W3CDTF">2016-09-21T12:52:03Z</dcterms:created>
  <dcterms:modified xsi:type="dcterms:W3CDTF">2024-04-27T09:57:05Z</dcterms:modified>
  <cp:contentStatus/>
</cp:coreProperties>
</file>