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3OkEso+pnzmE2AVcGZ6iw==" hashData="ZhrlXeH4KtFok25/s9i0raKr63dS49xvJKVyZ86p7f+/uEc/Ffj6ZnqHgpfIDXhbzjWoMB4hjVD9bAYagChK9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CE1F-DB73-428A-8382-FB70B7847E55}" type="datetimeFigureOut">
              <a:rPr lang="nl-BE" smtClean="0"/>
              <a:t>2/12/2016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21E-1E06-44D8-BB87-D6320027223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014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CE1F-DB73-428A-8382-FB70B7847E55}" type="datetimeFigureOut">
              <a:rPr lang="nl-BE" smtClean="0"/>
              <a:t>2/12/2016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21E-1E06-44D8-BB87-D6320027223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621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CE1F-DB73-428A-8382-FB70B7847E55}" type="datetimeFigureOut">
              <a:rPr lang="nl-BE" smtClean="0"/>
              <a:t>2/12/2016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21E-1E06-44D8-BB87-D6320027223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841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CE1F-DB73-428A-8382-FB70B7847E55}" type="datetimeFigureOut">
              <a:rPr lang="nl-BE" smtClean="0"/>
              <a:t>2/12/2016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21E-1E06-44D8-BB87-D6320027223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770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CE1F-DB73-428A-8382-FB70B7847E55}" type="datetimeFigureOut">
              <a:rPr lang="nl-BE" smtClean="0"/>
              <a:t>2/12/2016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21E-1E06-44D8-BB87-D6320027223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626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CE1F-DB73-428A-8382-FB70B7847E55}" type="datetimeFigureOut">
              <a:rPr lang="nl-BE" smtClean="0"/>
              <a:t>2/12/2016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21E-1E06-44D8-BB87-D6320027223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493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CE1F-DB73-428A-8382-FB70B7847E55}" type="datetimeFigureOut">
              <a:rPr lang="nl-BE" smtClean="0"/>
              <a:t>2/12/2016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21E-1E06-44D8-BB87-D6320027223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430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CE1F-DB73-428A-8382-FB70B7847E55}" type="datetimeFigureOut">
              <a:rPr lang="nl-BE" smtClean="0"/>
              <a:t>2/12/2016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21E-1E06-44D8-BB87-D6320027223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862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CE1F-DB73-428A-8382-FB70B7847E55}" type="datetimeFigureOut">
              <a:rPr lang="nl-BE" smtClean="0"/>
              <a:t>2/12/2016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21E-1E06-44D8-BB87-D6320027223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374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CE1F-DB73-428A-8382-FB70B7847E55}" type="datetimeFigureOut">
              <a:rPr lang="nl-BE" smtClean="0"/>
              <a:t>2/12/2016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21E-1E06-44D8-BB87-D6320027223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601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CE1F-DB73-428A-8382-FB70B7847E55}" type="datetimeFigureOut">
              <a:rPr lang="nl-BE" smtClean="0"/>
              <a:t>2/12/2016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521E-1E06-44D8-BB87-D6320027223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210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5CE1F-DB73-428A-8382-FB70B7847E55}" type="datetimeFigureOut">
              <a:rPr lang="nl-BE" smtClean="0"/>
              <a:t>2/12/2016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521E-1E06-44D8-BB87-D6320027223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744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audio" Target="../media/audio7.wav"/><Relationship Id="rId18" Type="http://schemas.openxmlformats.org/officeDocument/2006/relationships/audio" Target="../media/audio12.wav"/><Relationship Id="rId3" Type="http://schemas.openxmlformats.org/officeDocument/2006/relationships/image" Target="../media/image1.jpg"/><Relationship Id="rId7" Type="http://schemas.openxmlformats.org/officeDocument/2006/relationships/audio" Target="../media/audio2.wav"/><Relationship Id="rId12" Type="http://schemas.openxmlformats.org/officeDocument/2006/relationships/audio" Target="../media/audio6.wav"/><Relationship Id="rId17" Type="http://schemas.openxmlformats.org/officeDocument/2006/relationships/audio" Target="../media/audio11.wav"/><Relationship Id="rId2" Type="http://schemas.openxmlformats.org/officeDocument/2006/relationships/audio" Target="../media/audio1.wav"/><Relationship Id="rId16" Type="http://schemas.openxmlformats.org/officeDocument/2006/relationships/audio" Target="../media/audio10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audio" Target="../media/audio5.wav"/><Relationship Id="rId5" Type="http://schemas.openxmlformats.org/officeDocument/2006/relationships/image" Target="../media/image3.png"/><Relationship Id="rId15" Type="http://schemas.openxmlformats.org/officeDocument/2006/relationships/audio" Target="../media/audio9.wav"/><Relationship Id="rId10" Type="http://schemas.openxmlformats.org/officeDocument/2006/relationships/audio" Target="../media/audio4.wav"/><Relationship Id="rId19" Type="http://schemas.openxmlformats.org/officeDocument/2006/relationships/image" Target="../media/image6.gif"/><Relationship Id="rId4" Type="http://schemas.openxmlformats.org/officeDocument/2006/relationships/image" Target="../media/image2.gif"/><Relationship Id="rId9" Type="http://schemas.openxmlformats.org/officeDocument/2006/relationships/audio" Target="../media/audio3.wav"/><Relationship Id="rId1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84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9" y="337512"/>
            <a:ext cx="3301298" cy="197865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162" y="193215"/>
            <a:ext cx="3463532" cy="28498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162" y="2326321"/>
            <a:ext cx="3463532" cy="183057"/>
          </a:xfrm>
          <a:prstGeom prst="rect">
            <a:avLst/>
          </a:prstGeom>
        </p:spPr>
      </p:pic>
      <p:sp>
        <p:nvSpPr>
          <p:cNvPr id="9" name="Rol: horizontaal 8"/>
          <p:cNvSpPr/>
          <p:nvPr/>
        </p:nvSpPr>
        <p:spPr>
          <a:xfrm>
            <a:off x="4544057" y="2519536"/>
            <a:ext cx="2855742" cy="774693"/>
          </a:xfrm>
          <a:prstGeom prst="horizontalScroll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4000" b="1" dirty="0">
                <a:ln w="28575">
                  <a:solidFill>
                    <a:srgbClr val="7030A0"/>
                  </a:solidFill>
                </a:ln>
                <a:solidFill>
                  <a:srgbClr val="FF0000"/>
                </a:solidFill>
                <a:latin typeface="BlackChancery" pitchFamily="2" charset="0"/>
              </a:rPr>
              <a:t>Die </a:t>
            </a:r>
            <a:r>
              <a:rPr lang="nl-BE" sz="4000" b="1" dirty="0" err="1">
                <a:ln w="28575">
                  <a:solidFill>
                    <a:srgbClr val="7030A0"/>
                  </a:solidFill>
                </a:ln>
                <a:solidFill>
                  <a:srgbClr val="FF0000"/>
                </a:solidFill>
                <a:latin typeface="BlackChancery" pitchFamily="2" charset="0"/>
              </a:rPr>
              <a:t>Ladiner</a:t>
            </a:r>
            <a:endParaRPr lang="nl-BE" sz="4000" b="1" dirty="0">
              <a:ln w="28575">
                <a:solidFill>
                  <a:srgbClr val="7030A0"/>
                </a:solidFill>
              </a:ln>
              <a:solidFill>
                <a:srgbClr val="FF0000"/>
              </a:solidFill>
              <a:latin typeface="BlackChancery" pitchFamily="2" charset="0"/>
            </a:endParaRPr>
          </a:p>
        </p:txBody>
      </p:sp>
      <p:sp>
        <p:nvSpPr>
          <p:cNvPr id="10" name="Wolk 9">
            <a:hlinkClick r:id="" action="ppaction://noaction">
              <a:snd r:embed="rId7" name="Beuge dich vor grauem Haar.wav"/>
            </a:hlinkClick>
          </p:cNvPr>
          <p:cNvSpPr/>
          <p:nvPr/>
        </p:nvSpPr>
        <p:spPr>
          <a:xfrm>
            <a:off x="471817" y="177854"/>
            <a:ext cx="984738" cy="678982"/>
          </a:xfrm>
          <a:prstGeom prst="cloud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Wolk 21">
            <a:hlinkClick r:id="" action="ppaction://noaction">
              <a:snd r:embed="rId9" name="Der erste Sonnenstrahl an jedem Morgen.wav"/>
            </a:hlinkClick>
          </p:cNvPr>
          <p:cNvSpPr/>
          <p:nvPr/>
        </p:nvSpPr>
        <p:spPr>
          <a:xfrm>
            <a:off x="490959" y="2938290"/>
            <a:ext cx="984738" cy="678982"/>
          </a:xfrm>
          <a:prstGeom prst="cloud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Wolk 22">
            <a:hlinkClick r:id="" action="ppaction://noaction">
              <a:snd r:embed="rId10" name="Das Glöcklein vom Kalterer See.wav"/>
            </a:hlinkClick>
          </p:cNvPr>
          <p:cNvSpPr/>
          <p:nvPr/>
        </p:nvSpPr>
        <p:spPr>
          <a:xfrm>
            <a:off x="458145" y="1074840"/>
            <a:ext cx="984738" cy="678982"/>
          </a:xfrm>
          <a:prstGeom prst="cloud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Wolk 23">
            <a:hlinkClick r:id="" action="ppaction://noaction">
              <a:snd r:embed="rId11" name="Das Schicksal kennt deine Träume.wav"/>
            </a:hlinkClick>
          </p:cNvPr>
          <p:cNvSpPr/>
          <p:nvPr/>
        </p:nvSpPr>
        <p:spPr>
          <a:xfrm>
            <a:off x="490959" y="2031904"/>
            <a:ext cx="984738" cy="678982"/>
          </a:xfrm>
          <a:prstGeom prst="cloud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Wolk 24">
            <a:hlinkClick r:id="" action="ppaction://noaction">
              <a:snd r:embed="rId12" name="Der Junge mit der Mundharmonika.wav"/>
            </a:hlinkClick>
          </p:cNvPr>
          <p:cNvSpPr/>
          <p:nvPr/>
        </p:nvSpPr>
        <p:spPr>
          <a:xfrm>
            <a:off x="471817" y="3917720"/>
            <a:ext cx="984738" cy="678982"/>
          </a:xfrm>
          <a:prstGeom prst="cloud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Wolk 25">
            <a:hlinkClick r:id="" action="ppaction://noaction">
              <a:snd r:embed="rId13" name="Die Legende der Tirler Hütte.wav"/>
            </a:hlinkClick>
          </p:cNvPr>
          <p:cNvSpPr/>
          <p:nvPr/>
        </p:nvSpPr>
        <p:spPr>
          <a:xfrm>
            <a:off x="457248" y="4980935"/>
            <a:ext cx="984738" cy="678982"/>
          </a:xfrm>
          <a:prstGeom prst="cloud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Wolk 26">
            <a:hlinkClick r:id="" action="ppaction://noaction">
              <a:snd r:embed="rId2" name="Echo der Dolomiten.wav"/>
            </a:hlinkClick>
          </p:cNvPr>
          <p:cNvSpPr/>
          <p:nvPr/>
        </p:nvSpPr>
        <p:spPr>
          <a:xfrm flipH="1">
            <a:off x="10804491" y="287192"/>
            <a:ext cx="1033041" cy="678982"/>
          </a:xfrm>
          <a:prstGeom prst="cloud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Wolk 27">
            <a:hlinkClick r:id="" action="ppaction://noaction">
              <a:snd r:embed="rId14" name="Es war am Lago di Garda.wav"/>
            </a:hlinkClick>
          </p:cNvPr>
          <p:cNvSpPr/>
          <p:nvPr/>
        </p:nvSpPr>
        <p:spPr>
          <a:xfrm flipH="1">
            <a:off x="10749117" y="1235904"/>
            <a:ext cx="1033041" cy="678982"/>
          </a:xfrm>
          <a:prstGeom prst="cloud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Wolk 28">
            <a:hlinkClick r:id="" action="ppaction://noaction">
              <a:snd r:embed="rId15" name="Jenseits der weißen Wolken.wav"/>
            </a:hlinkClick>
          </p:cNvPr>
          <p:cNvSpPr/>
          <p:nvPr/>
        </p:nvSpPr>
        <p:spPr>
          <a:xfrm flipH="1">
            <a:off x="10707651" y="2169887"/>
            <a:ext cx="1033041" cy="678982"/>
          </a:xfrm>
          <a:prstGeom prst="cloud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Wolk 29">
            <a:hlinkClick r:id="" action="ppaction://noaction">
              <a:snd r:embed="rId16" name="La Paloma.wav"/>
            </a:hlinkClick>
          </p:cNvPr>
          <p:cNvSpPr/>
          <p:nvPr/>
        </p:nvSpPr>
        <p:spPr>
          <a:xfrm flipH="1">
            <a:off x="10686407" y="3103249"/>
            <a:ext cx="1033041" cy="678982"/>
          </a:xfrm>
          <a:prstGeom prst="cloud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Wolk 30">
            <a:hlinkClick r:id="" action="ppaction://noaction">
              <a:snd r:embed="rId17" name="Nun sagen wir auf Wiederseh´n.wav"/>
            </a:hlinkClick>
          </p:cNvPr>
          <p:cNvSpPr/>
          <p:nvPr/>
        </p:nvSpPr>
        <p:spPr>
          <a:xfrm flipH="1">
            <a:off x="10668705" y="4099620"/>
            <a:ext cx="1033041" cy="678982"/>
          </a:xfrm>
          <a:prstGeom prst="cloud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Wolk 31">
            <a:hlinkClick r:id="" action="ppaction://noaction">
              <a:snd r:embed="rId18" name="Zum letzten mal an deiner Hand.wav"/>
            </a:hlinkClick>
          </p:cNvPr>
          <p:cNvSpPr/>
          <p:nvPr/>
        </p:nvSpPr>
        <p:spPr>
          <a:xfrm flipH="1">
            <a:off x="10727902" y="5051363"/>
            <a:ext cx="1033041" cy="678982"/>
          </a:xfrm>
          <a:prstGeom prst="cloud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Tekstvak 32"/>
          <p:cNvSpPr txBox="1"/>
          <p:nvPr/>
        </p:nvSpPr>
        <p:spPr>
          <a:xfrm>
            <a:off x="1731119" y="133671"/>
            <a:ext cx="207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Beuge dich vor grauem Haar</a:t>
            </a:r>
            <a:endParaRPr lang="nl-BE" b="1" dirty="0">
              <a:ln>
                <a:solidFill>
                  <a:srgbClr val="CC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1731119" y="1030288"/>
            <a:ext cx="197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Das </a:t>
            </a:r>
            <a:r>
              <a:rPr lang="de-DE" b="1" dirty="0" err="1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Glöcklein</a:t>
            </a:r>
            <a:r>
              <a:rPr lang="de-DE" b="1" dirty="0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 vom </a:t>
            </a:r>
            <a:r>
              <a:rPr lang="de-DE" b="1" dirty="0" err="1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Kalterer</a:t>
            </a:r>
            <a:r>
              <a:rPr lang="de-DE" b="1" dirty="0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 See</a:t>
            </a:r>
            <a:endParaRPr lang="nl-BE" b="1" dirty="0">
              <a:ln>
                <a:solidFill>
                  <a:srgbClr val="CC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1715798" y="1978997"/>
            <a:ext cx="220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Das Schicksal kennt deine Träume</a:t>
            </a:r>
            <a:endParaRPr lang="nl-BE" b="1" dirty="0">
              <a:ln>
                <a:solidFill>
                  <a:srgbClr val="CC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1731119" y="2906882"/>
            <a:ext cx="259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Der erste Sonnenstrahl an jedem Morgen</a:t>
            </a:r>
            <a:endParaRPr lang="nl-BE" b="1" dirty="0">
              <a:ln>
                <a:solidFill>
                  <a:srgbClr val="CC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1715798" y="3844489"/>
            <a:ext cx="199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Der Junge mit der Mundharmonika </a:t>
            </a:r>
            <a:endParaRPr lang="nl-BE" b="1" dirty="0">
              <a:ln>
                <a:solidFill>
                  <a:srgbClr val="CC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1715798" y="4897150"/>
            <a:ext cx="199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Die Legende der </a:t>
            </a:r>
            <a:r>
              <a:rPr lang="de-DE" b="1" dirty="0" err="1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Tirler</a:t>
            </a:r>
            <a:r>
              <a:rPr lang="de-DE" b="1" dirty="0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 Hütte</a:t>
            </a:r>
            <a:endParaRPr lang="nl-BE" b="1" dirty="0">
              <a:ln>
                <a:solidFill>
                  <a:srgbClr val="CC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9339501" y="238016"/>
            <a:ext cx="1216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Echo der </a:t>
            </a:r>
            <a:r>
              <a:rPr lang="nl-BE" b="1" dirty="0" err="1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Dolomiten</a:t>
            </a:r>
            <a:endParaRPr lang="nl-BE" b="1" dirty="0">
              <a:ln>
                <a:solidFill>
                  <a:srgbClr val="CC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8995188" y="1242456"/>
            <a:ext cx="162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Es war am Lago di </a:t>
            </a:r>
            <a:r>
              <a:rPr lang="de-DE" b="1" dirty="0" err="1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Garda</a:t>
            </a:r>
            <a:endParaRPr lang="nl-BE" b="1" dirty="0">
              <a:ln>
                <a:solidFill>
                  <a:srgbClr val="CC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8706455" y="2169887"/>
            <a:ext cx="184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Jenseits</a:t>
            </a:r>
            <a:r>
              <a:rPr lang="nl-BE" b="1" dirty="0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 der </a:t>
            </a:r>
            <a:r>
              <a:rPr lang="nl-BE" b="1" dirty="0" err="1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weißen</a:t>
            </a:r>
            <a:r>
              <a:rPr lang="nl-BE" b="1" dirty="0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 Wolken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9078238" y="3281181"/>
            <a:ext cx="145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La </a:t>
            </a:r>
            <a:r>
              <a:rPr lang="nl-BE" b="1" dirty="0" err="1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Paloma</a:t>
            </a:r>
            <a:endParaRPr lang="nl-BE" b="1" dirty="0">
              <a:ln>
                <a:solidFill>
                  <a:srgbClr val="CC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8716879" y="4113790"/>
            <a:ext cx="182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Nun sagen wir auf </a:t>
            </a:r>
            <a:r>
              <a:rPr lang="de-DE" b="1" dirty="0" err="1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Wiederseh´n</a:t>
            </a:r>
            <a:endParaRPr lang="nl-BE" b="1" dirty="0">
              <a:ln>
                <a:solidFill>
                  <a:srgbClr val="CC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8727303" y="5051363"/>
            <a:ext cx="182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n>
                  <a:solidFill>
                    <a:srgbClr val="CC0000"/>
                  </a:solidFill>
                </a:ln>
                <a:solidFill>
                  <a:srgbClr val="FFFF00"/>
                </a:solidFill>
              </a:rPr>
              <a:t>Zum letzten mal an deiner Hand</a:t>
            </a:r>
            <a:endParaRPr lang="nl-BE" b="1" dirty="0">
              <a:ln>
                <a:solidFill>
                  <a:srgbClr val="CC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5" name="Afbeelding 4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31" y="6117908"/>
            <a:ext cx="722748" cy="37169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317588" y="6011369"/>
            <a:ext cx="2952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lackChancery" pitchFamily="2" charset="0"/>
              </a:rPr>
              <a:t>Creatie  Alfons</a:t>
            </a:r>
          </a:p>
        </p:txBody>
      </p:sp>
    </p:spTree>
    <p:extLst>
      <p:ext uri="{BB962C8B-B14F-4D97-AF65-F5344CB8AC3E}">
        <p14:creationId xmlns:p14="http://schemas.microsoft.com/office/powerpoint/2010/main" val="423603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cho der Dolomiten.wav"/>
          </p:stSnd>
        </p:sndAc>
      </p:transition>
    </mc:Choice>
    <mc:Fallback xmlns="">
      <p:transition spd="slow">
        <p:sndAc>
          <p:stSnd>
            <p:snd r:embed="rId20" name="Echo der Dolomite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63</Words>
  <Application>Microsoft Office PowerPoint</Application>
  <PresentationFormat>Breedbeeld</PresentationFormat>
  <Paragraphs>14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BlackChancery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eigenaar</dc:creator>
  <cp:lastModifiedBy>eigenaar</cp:lastModifiedBy>
  <cp:revision>11</cp:revision>
  <dcterms:created xsi:type="dcterms:W3CDTF">2016-12-01T15:18:49Z</dcterms:created>
  <dcterms:modified xsi:type="dcterms:W3CDTF">2016-12-02T07:04:21Z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