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5143500" type="screen16x9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6Ml5m7HUv//tAIybVZuMVQ==" hashData="p4LXFamqOECE1YLissa0YgQ/he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8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4BE8-2CB5-4AD1-ADF3-093FC574D9C5}" type="datetimeFigureOut">
              <a:rPr lang="nl-BE" smtClean="0"/>
              <a:t>2/05/2015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A3A-B854-4E19-898F-202C340648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28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vortex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4BE8-2CB5-4AD1-ADF3-093FC574D9C5}" type="datetimeFigureOut">
              <a:rPr lang="nl-BE" smtClean="0"/>
              <a:t>2/05/2015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A3A-B854-4E19-898F-202C340648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311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vortex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4BE8-2CB5-4AD1-ADF3-093FC574D9C5}" type="datetimeFigureOut">
              <a:rPr lang="nl-BE" smtClean="0"/>
              <a:t>2/05/2015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A3A-B854-4E19-898F-202C340648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041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vortex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4BE8-2CB5-4AD1-ADF3-093FC574D9C5}" type="datetimeFigureOut">
              <a:rPr lang="nl-BE" smtClean="0"/>
              <a:t>2/05/2015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A3A-B854-4E19-898F-202C340648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16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vortex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4BE8-2CB5-4AD1-ADF3-093FC574D9C5}" type="datetimeFigureOut">
              <a:rPr lang="nl-BE" smtClean="0"/>
              <a:t>2/05/2015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A3A-B854-4E19-898F-202C340648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124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vortex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4BE8-2CB5-4AD1-ADF3-093FC574D9C5}" type="datetimeFigureOut">
              <a:rPr lang="nl-BE" smtClean="0"/>
              <a:t>2/05/2015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A3A-B854-4E19-898F-202C340648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89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vortex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4BE8-2CB5-4AD1-ADF3-093FC574D9C5}" type="datetimeFigureOut">
              <a:rPr lang="nl-BE" smtClean="0"/>
              <a:t>2/05/2015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A3A-B854-4E19-898F-202C340648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9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vortex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4BE8-2CB5-4AD1-ADF3-093FC574D9C5}" type="datetimeFigureOut">
              <a:rPr lang="nl-BE" smtClean="0"/>
              <a:t>2/05/2015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A3A-B854-4E19-898F-202C340648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032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vortex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4BE8-2CB5-4AD1-ADF3-093FC574D9C5}" type="datetimeFigureOut">
              <a:rPr lang="nl-BE" smtClean="0"/>
              <a:t>2/05/2015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A3A-B854-4E19-898F-202C340648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551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vortex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4BE8-2CB5-4AD1-ADF3-093FC574D9C5}" type="datetimeFigureOut">
              <a:rPr lang="nl-BE" smtClean="0"/>
              <a:t>2/05/2015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A3A-B854-4E19-898F-202C340648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945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vortex dir="u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4BE8-2CB5-4AD1-ADF3-093FC574D9C5}" type="datetimeFigureOut">
              <a:rPr lang="nl-BE" smtClean="0"/>
              <a:t>2/05/2015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D6A3A-B854-4E19-898F-202C340648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40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vortex dir="u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94BE8-2CB5-4AD1-ADF3-093FC574D9C5}" type="datetimeFigureOut">
              <a:rPr lang="nl-BE" smtClean="0"/>
              <a:t>2/05/2015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D6A3A-B854-4E19-898F-202C340648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37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vortex dir="u"/>
      </p:transition>
    </mc:Choice>
    <mc:Fallback xmlns="">
      <p:transition spd="slow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68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14:vortex dir="u"/>
        <p:sndAc>
          <p:stSnd loop="1">
            <p:snd r:embed="rId2" name="Demis Roussos - My Friend The Wind - Greek Zorba.wav"/>
          </p:stSnd>
        </p:sndAc>
      </p:transition>
    </mc:Choice>
    <mc:Fallback xmlns="">
      <p:transition spd="slow" advClick="0" advTm="6000">
        <p:fade/>
        <p:sndAc>
          <p:stSnd loop="1">
            <p:snd r:embed="rId4" name="Demis Roussos - My Friend The Wind - Greek Zorb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686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1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1187624" y="1131590"/>
            <a:ext cx="3096344" cy="33855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dirty="0" smtClean="0">
                <a:solidFill>
                  <a:srgbClr val="FFFF00"/>
                </a:solidFill>
              </a:rPr>
              <a:t>Overstromingen in </a:t>
            </a:r>
            <a:r>
              <a:rPr lang="nl-BE" sz="1600" dirty="0" err="1" smtClean="0">
                <a:solidFill>
                  <a:srgbClr val="FFFF00"/>
                </a:solidFill>
              </a:rPr>
              <a:t>Cochem</a:t>
            </a:r>
            <a:r>
              <a:rPr lang="nl-BE" sz="1600" dirty="0" smtClean="0">
                <a:solidFill>
                  <a:srgbClr val="FFFF00"/>
                </a:solidFill>
              </a:rPr>
              <a:t> </a:t>
            </a:r>
            <a:endParaRPr lang="nl-BE" sz="1600" dirty="0">
              <a:solidFill>
                <a:srgbClr val="FFFF00"/>
              </a:solidFill>
            </a:endParaRPr>
          </a:p>
        </p:txBody>
      </p:sp>
      <p:sp>
        <p:nvSpPr>
          <p:cNvPr id="4" name="Ovaal 3"/>
          <p:cNvSpPr/>
          <p:nvPr/>
        </p:nvSpPr>
        <p:spPr>
          <a:xfrm>
            <a:off x="1187624" y="1779662"/>
            <a:ext cx="576064" cy="18722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Ovaal 4"/>
          <p:cNvSpPr/>
          <p:nvPr/>
        </p:nvSpPr>
        <p:spPr>
          <a:xfrm>
            <a:off x="5580112" y="483518"/>
            <a:ext cx="1512168" cy="39604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3203848" y="1470144"/>
            <a:ext cx="2376264" cy="3095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H="1">
            <a:off x="1691680" y="1470144"/>
            <a:ext cx="1440160" cy="5255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29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vortex dir="u"/>
      </p:transition>
    </mc:Choice>
    <mc:Fallback xmlns=""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1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5508104" y="4700632"/>
            <a:ext cx="2232248" cy="36933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err="1" smtClean="0">
                <a:solidFill>
                  <a:srgbClr val="FFFF00"/>
                </a:solidFill>
              </a:rPr>
              <a:t>Cochem</a:t>
            </a:r>
            <a:r>
              <a:rPr lang="nl-BE" dirty="0" smtClean="0">
                <a:solidFill>
                  <a:srgbClr val="FFFF00"/>
                </a:solidFill>
              </a:rPr>
              <a:t> marktplaats</a:t>
            </a:r>
            <a:endParaRPr lang="nl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0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vortex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1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74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1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947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1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6732240" y="4443958"/>
            <a:ext cx="1080120" cy="36933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FF00"/>
                </a:solidFill>
              </a:rPr>
              <a:t>Burg </a:t>
            </a:r>
            <a:r>
              <a:rPr lang="nl-BE" dirty="0" err="1" smtClean="0">
                <a:solidFill>
                  <a:srgbClr val="FFFF00"/>
                </a:solidFill>
              </a:rPr>
              <a:t>Eltz</a:t>
            </a:r>
            <a:endParaRPr lang="nl-B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8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1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8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1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27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gallery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1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49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2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52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918253" y="4804946"/>
            <a:ext cx="4301819" cy="33855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1600" dirty="0" err="1" smtClean="0">
                <a:solidFill>
                  <a:srgbClr val="FFFF00"/>
                </a:solidFill>
              </a:rPr>
              <a:t>Gasthaus</a:t>
            </a:r>
            <a:r>
              <a:rPr lang="nl-BE" sz="1600" dirty="0" smtClean="0">
                <a:solidFill>
                  <a:srgbClr val="FFFF00"/>
                </a:solidFill>
              </a:rPr>
              <a:t>  </a:t>
            </a:r>
            <a:r>
              <a:rPr lang="nl-BE" sz="1600" dirty="0" smtClean="0">
                <a:solidFill>
                  <a:srgbClr val="FFFF00"/>
                </a:solidFill>
              </a:rPr>
              <a:t>Andries  - </a:t>
            </a:r>
            <a:r>
              <a:rPr lang="nl-BE" sz="1600" dirty="0" err="1" smtClean="0">
                <a:solidFill>
                  <a:srgbClr val="FFFF00"/>
                </a:solidFill>
              </a:rPr>
              <a:t>Moselweinstrasse</a:t>
            </a:r>
            <a:r>
              <a:rPr lang="nl-BE" sz="1600" dirty="0" smtClean="0">
                <a:solidFill>
                  <a:srgbClr val="FFFF00"/>
                </a:solidFill>
              </a:rPr>
              <a:t> 11 </a:t>
            </a:r>
            <a:r>
              <a:rPr lang="nl-BE" sz="1600" dirty="0" err="1" smtClean="0">
                <a:solidFill>
                  <a:srgbClr val="FFFF00"/>
                </a:solidFill>
              </a:rPr>
              <a:t>Valwig</a:t>
            </a:r>
            <a:r>
              <a:rPr lang="nl-BE" sz="1600" dirty="0" smtClean="0">
                <a:solidFill>
                  <a:srgbClr val="FFFF00"/>
                </a:solidFill>
              </a:rPr>
              <a:t> </a:t>
            </a:r>
            <a:endParaRPr lang="nl-BE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2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4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2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57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vortex dir="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2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539552" y="4515966"/>
            <a:ext cx="1224136" cy="36933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b="1" dirty="0" err="1" smtClean="0">
                <a:solidFill>
                  <a:srgbClr val="FFFF00"/>
                </a:solidFill>
              </a:rPr>
              <a:t>Beilstein</a:t>
            </a:r>
            <a:r>
              <a:rPr lang="nl-BE" b="1" dirty="0" smtClean="0">
                <a:solidFill>
                  <a:srgbClr val="FFFF00"/>
                </a:solidFill>
              </a:rPr>
              <a:t> </a:t>
            </a:r>
            <a:endParaRPr lang="nl-B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2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2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2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2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14:ripple dir="ru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2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93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2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530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doors dir="vert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2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6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2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5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3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28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3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7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3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50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3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13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flip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3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7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3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545"/>
            <a:ext cx="9144000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653547" y="3924527"/>
            <a:ext cx="2664296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rgbClr val="FFFF00"/>
                </a:solidFill>
              </a:rPr>
              <a:t>De gekozen muziek is als herinnering voor de aangename avonden met Henk  ( </a:t>
            </a:r>
            <a:r>
              <a:rPr lang="nl-BE" smtClean="0">
                <a:solidFill>
                  <a:srgbClr val="FFFF00"/>
                </a:solidFill>
              </a:rPr>
              <a:t>Gasthaus </a:t>
            </a:r>
            <a:r>
              <a:rPr lang="nl-BE" dirty="0" smtClean="0">
                <a:solidFill>
                  <a:srgbClr val="FFFF00"/>
                </a:solidFill>
              </a:rPr>
              <a:t>Andries )</a:t>
            </a:r>
            <a:endParaRPr lang="nl-BE" dirty="0">
              <a:solidFill>
                <a:srgbClr val="FFFF00"/>
              </a:solidFill>
            </a:endParaRPr>
          </a:p>
        </p:txBody>
      </p:sp>
      <p:pic>
        <p:nvPicPr>
          <p:cNvPr id="4" name="Afbeelding 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13189"/>
            <a:ext cx="520254" cy="31610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4011910"/>
            <a:ext cx="288607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8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83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70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14:prism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611560" y="267494"/>
            <a:ext cx="1152128" cy="58477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l-BE" sz="1600" b="1" dirty="0" err="1" smtClean="0">
                <a:solidFill>
                  <a:srgbClr val="FFFF00"/>
                </a:solidFill>
              </a:rPr>
              <a:t>Cochem</a:t>
            </a:r>
            <a:endParaRPr lang="nl-BE" sz="1600" b="1" dirty="0" smtClean="0">
              <a:solidFill>
                <a:srgbClr val="FFFF00"/>
              </a:solidFill>
            </a:endParaRPr>
          </a:p>
          <a:p>
            <a:r>
              <a:rPr lang="nl-BE" sz="1600" b="1" dirty="0" err="1">
                <a:solidFill>
                  <a:srgbClr val="FFFF00"/>
                </a:solidFill>
              </a:rPr>
              <a:t>R</a:t>
            </a:r>
            <a:r>
              <a:rPr lang="nl-BE" sz="1600" b="1" dirty="0" err="1" smtClean="0">
                <a:solidFill>
                  <a:srgbClr val="FFFF00"/>
                </a:solidFill>
              </a:rPr>
              <a:t>eichsburg</a:t>
            </a:r>
            <a:endParaRPr lang="nl-BE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0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ferris dir="l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65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6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hred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Moezel 2015 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855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</Words>
  <Application>Microsoft Office PowerPoint</Application>
  <PresentationFormat>Diavoorstelling (16:9)</PresentationFormat>
  <Paragraphs>8</Paragraphs>
  <Slides>34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Alfons</dc:creator>
  <cp:lastModifiedBy>Alfons</cp:lastModifiedBy>
  <cp:revision>9</cp:revision>
  <dcterms:created xsi:type="dcterms:W3CDTF">2015-05-02T17:22:27Z</dcterms:created>
  <dcterms:modified xsi:type="dcterms:W3CDTF">2015-05-02T18:17:32Z</dcterms:modified>
  <cp:contentStatus>Definitief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