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geronde rechthoe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Afgeronde rechthoe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0" name="Ondertitel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19" name="Tijdelijke aanduiding voor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9D577A-8F19-4B3A-A50D-316E0D0E1387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11" name="Tijdelijke aanduiding voor dia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5BBC6-5D3E-4D81-9D8C-544D348C2A3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9D577A-8F19-4B3A-A50D-316E0D0E1387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5BBC6-5D3E-4D81-9D8C-544D348C2A3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9D577A-8F19-4B3A-A50D-316E0D0E1387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5BBC6-5D3E-4D81-9D8C-544D348C2A3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9D577A-8F19-4B3A-A50D-316E0D0E1387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5BBC6-5D3E-4D81-9D8C-544D348C2A3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fgeronde rechthoe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fgeronde rechthoe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9D577A-8F19-4B3A-A50D-316E0D0E1387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5BBC6-5D3E-4D81-9D8C-544D348C2A3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9D577A-8F19-4B3A-A50D-316E0D0E1387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5BBC6-5D3E-4D81-9D8C-544D348C2A3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9D577A-8F19-4B3A-A50D-316E0D0E1387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5BBC6-5D3E-4D81-9D8C-544D348C2A3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9D577A-8F19-4B3A-A50D-316E0D0E1387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5BBC6-5D3E-4D81-9D8C-544D348C2A3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geronde rechthoe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9D577A-8F19-4B3A-A50D-316E0D0E1387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5BBC6-5D3E-4D81-9D8C-544D348C2A3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9D577A-8F19-4B3A-A50D-316E0D0E1387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5BBC6-5D3E-4D81-9D8C-544D348C2A39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Afgeronde rechthoe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nd enkele hoek rechthoek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49D577A-8F19-4B3A-A50D-316E0D0E1387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35BBC6-5D3E-4D81-9D8C-544D348C2A39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fgeronde rechthoe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Afgeronde rechthoe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jdelijke aanduiding voor titel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5" name="Tijdelijke aanduiding voor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49D577A-8F19-4B3A-A50D-316E0D0E1387}" type="datetimeFigureOut">
              <a:rPr lang="nl-NL" smtClean="0"/>
              <a:t>27-10-2011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435BBC6-5D3E-4D81-9D8C-544D348C2A39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World </a:t>
            </a:r>
            <a:r>
              <a:rPr lang="nl-BE" dirty="0" err="1" smtClean="0"/>
              <a:t>Press</a:t>
            </a:r>
            <a:r>
              <a:rPr lang="nl-BE" dirty="0" smtClean="0"/>
              <a:t> Photo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err="1" smtClean="0"/>
              <a:t>Meliadó</a:t>
            </a:r>
            <a:r>
              <a:rPr lang="nl-BE" dirty="0" smtClean="0"/>
              <a:t> </a:t>
            </a:r>
            <a:r>
              <a:rPr lang="nl-BE" dirty="0" err="1" smtClean="0"/>
              <a:t>Hedy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2714620"/>
            <a:ext cx="8183880" cy="3320420"/>
          </a:xfrm>
        </p:spPr>
        <p:txBody>
          <a:bodyPr>
            <a:normAutofit fontScale="90000"/>
          </a:bodyPr>
          <a:lstStyle/>
          <a:p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/>
            </a:r>
            <a:br>
              <a:rPr lang="nl-BE" sz="1800" dirty="0" smtClean="0"/>
            </a:br>
            <a:r>
              <a:rPr lang="nl-BE" sz="1800" dirty="0" smtClean="0"/>
              <a:t>Dit zijn mensen die in armoede leven.</a:t>
            </a:r>
            <a:r>
              <a:rPr lang="nl-BE" dirty="0" smtClean="0"/>
              <a:t/>
            </a:r>
            <a:br>
              <a:rPr lang="nl-BE" dirty="0" smtClean="0"/>
            </a:br>
            <a:r>
              <a:rPr lang="nl-BE" sz="1800" dirty="0" smtClean="0"/>
              <a:t>Fotograaf; </a:t>
            </a:r>
            <a:r>
              <a:rPr lang="nl-NL" sz="1600" dirty="0" err="1" smtClean="0"/>
              <a:t>Finbarr</a:t>
            </a:r>
            <a:r>
              <a:rPr lang="nl-NL" sz="1600" dirty="0" smtClean="0"/>
              <a:t> </a:t>
            </a:r>
            <a:r>
              <a:rPr lang="nl-NL" sz="1600" dirty="0" err="1" smtClean="0"/>
              <a:t>O'Reilly</a:t>
            </a:r>
            <a:r>
              <a:rPr lang="nl-NL" sz="1600" dirty="0" smtClean="0"/>
              <a:t> </a:t>
            </a:r>
            <a:br>
              <a:rPr lang="nl-NL" sz="1600" dirty="0" smtClean="0"/>
            </a:br>
            <a:r>
              <a:rPr lang="nl-NL" sz="1600" dirty="0" smtClean="0"/>
              <a:t>Bronverwijzing;</a:t>
            </a:r>
            <a:br>
              <a:rPr lang="nl-NL" sz="1600" dirty="0" smtClean="0"/>
            </a:br>
            <a:r>
              <a:rPr lang="nl-NL" sz="1600" dirty="0" smtClean="0"/>
              <a:t>http://www.google.be/imgres?q=World+Press+Photo&amp;um=1&amp;hl=nl&amp;sa=N&amp;biw=1024&amp;bih=550&amp;tbm=isch&amp;tbnid=UfIWVai_HNXyzM:&amp;imgrefurl=http://www.dutchcowboys.nl/online/6218&amp;docid=w82gd-TTZVnjMM&amp;imgurl=http://</a:t>
            </a:r>
            <a:r>
              <a:rPr lang="nl-NL" sz="1600" dirty="0" smtClean="0"/>
              <a:t>cdn.dutchcowboys.nl/images/upload/1139610654worldpress%252520foto%2525202005.jpg&amp;w=460&amp;h=308&amp;ei=9z2pTua0A47m-ganqa3BDw&amp;zoom=1&amp;iact=rc&amp;dur=78&amp;sig=113995535861262932196&amp;page=1&amp;tbnh=108&amp;tbnw=147&amp;start=0&amp;ndsp=15&amp;ved=1t:429,r:14,s:0&amp;tx=98&amp;ty=58</a:t>
            </a:r>
            <a:r>
              <a:rPr lang="nl-NL" sz="1600" dirty="0" smtClean="0"/>
              <a:t/>
            </a:r>
            <a:br>
              <a:rPr lang="nl-NL" sz="1600" dirty="0" smtClean="0"/>
            </a:br>
            <a:r>
              <a:rPr lang="nl-NL" sz="1600" dirty="0" smtClean="0"/>
              <a:t/>
            </a:r>
            <a:br>
              <a:rPr lang="nl-NL" sz="1600" dirty="0" smtClean="0"/>
            </a:br>
            <a:r>
              <a:rPr lang="nl-NL" sz="1600" dirty="0" smtClean="0"/>
              <a:t/>
            </a:r>
            <a:br>
              <a:rPr lang="nl-NL" sz="1600" dirty="0" smtClean="0"/>
            </a:br>
            <a:r>
              <a:rPr lang="nl-NL" sz="1600" dirty="0" smtClean="0"/>
              <a:t/>
            </a:r>
            <a:br>
              <a:rPr lang="nl-NL" sz="1600" dirty="0" smtClean="0"/>
            </a:br>
            <a:r>
              <a:rPr lang="nl-NL" sz="1600" dirty="0" smtClean="0"/>
              <a:t/>
            </a:r>
            <a:br>
              <a:rPr lang="nl-NL" sz="1600" dirty="0" smtClean="0"/>
            </a:br>
            <a:endParaRPr lang="nl-NL" sz="1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3398714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1028" name="Picture 4" descr="http://cdn.dutchcowboys.nl/images/upload/1139610654worldpress%20foto%2020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642918"/>
            <a:ext cx="2643206" cy="1769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2920" y="3857628"/>
            <a:ext cx="8183880" cy="2177412"/>
          </a:xfrm>
        </p:spPr>
        <p:txBody>
          <a:bodyPr>
            <a:normAutofit fontScale="90000"/>
          </a:bodyPr>
          <a:lstStyle/>
          <a:p>
            <a:r>
              <a:rPr lang="nl-BE" sz="1600" dirty="0" smtClean="0"/>
              <a:t>Mensen in armoede</a:t>
            </a:r>
            <a:r>
              <a:rPr lang="nl-BE" sz="1600" dirty="0" smtClean="0"/>
              <a:t/>
            </a:r>
            <a:br>
              <a:rPr lang="nl-BE" sz="1600" dirty="0" smtClean="0"/>
            </a:br>
            <a:r>
              <a:rPr lang="nl-BE" sz="1600" dirty="0" smtClean="0"/>
              <a:t>Bronverwijzing; http://www.google.be/imgres?q=World+Press+Photo&amp;um=1&amp;hl=nl&amp;sa=N&amp;biw=1024&amp;bih=550&amp;tbm=isch&amp;tbnid=KHzWK5v51XOx3M:&amp;imgrefurl=http://www.werkmens.be/2008/02/09/world-press-photo-2007/&amp;docid=xz75hvW219cd2M&amp;imgurl=http://www.werkmens.be/blog/wp-content/uploads/2008/02/worldpressphoto1980.jpg&amp;w=450&amp;h=304&amp;ei=_D-pTra2Hq6Q4gTKgrwJ&amp;zoom=1&amp;iact=rc&amp;dur=406&amp;sig=113995535861262932196&amp;page=2&amp;tbnh=97&amp;tbnw=147&amp;start=15&amp;ndsp=15&amp;ved=1t:429,r:3,s:15&amp;tx=72&amp;ty=35</a:t>
            </a:r>
            <a:endParaRPr lang="nl-NL" sz="1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3255838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27650" name="Picture 2" descr="http://www.werkmens.be/blog/wp-content/uploads/2008/02/worldpressphoto19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714356"/>
            <a:ext cx="4286250" cy="2895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sz="1600" dirty="0" smtClean="0"/>
              <a:t>Oorlogen</a:t>
            </a:r>
            <a:r>
              <a:rPr lang="nl-BE" sz="1600" dirty="0" smtClean="0"/>
              <a:t/>
            </a:r>
            <a:br>
              <a:rPr lang="nl-BE" sz="1600" dirty="0" smtClean="0"/>
            </a:br>
            <a:r>
              <a:rPr lang="nl-BE" sz="1600" dirty="0" smtClean="0"/>
              <a:t>Bronverwijzing; http://www.google.be/imgres?q=World+Press+Photo&amp;um=1&amp;hl=nl&amp;sa=N&amp;biw=1024&amp;bih=550&amp;tbm=isch&amp;tbnid=2VVUZUD5dey5JM:&amp;imgrefurl=http://www.deadline.nl/news/World%2BPress%2BPhoto%2Bverruimt%2Bje%2Bblik&amp;docid=-bbnVzGTnmawFM&amp;imgurl=http://www.deadline.nl/UserFiles/Library/worldpress1.jpg&amp;w=2268&amp;h=1514&amp;ei=_D-pTra2Hq6Q4gTKgrwJ&amp;zoom=1&amp;iact=hc&amp;vpx=702&amp;vpy=140&amp;dur=1328&amp;hovh=183&amp;hovw=275&amp;tx=177&amp;ty=89&amp;sig=113995535861262932196&amp;page=1&amp;tbnh=108&amp;tbnw=147&amp;start=0&amp;ndsp=15&amp;ved=1t:429,r:4,s:0</a:t>
            </a:r>
            <a:endParaRPr lang="nl-NL" sz="1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28674" name="Picture 2" descr="http://www.deadline.nl/UserFiles/Library/worldpres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571480"/>
            <a:ext cx="4500594" cy="30026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13</TotalTime>
  <Words>9</Words>
  <Application>Microsoft Office PowerPoint</Application>
  <PresentationFormat>Diavoorstelling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Aspect</vt:lpstr>
      <vt:lpstr>World Press Photo</vt:lpstr>
      <vt:lpstr>                                                                                Dit zijn mensen die in armoede leven. Fotograaf; Finbarr O'Reilly  Bronverwijzing; http://www.google.be/imgres?q=World+Press+Photo&amp;um=1&amp;hl=nl&amp;sa=N&amp;biw=1024&amp;bih=550&amp;tbm=isch&amp;tbnid=UfIWVai_HNXyzM:&amp;imgrefurl=http://www.dutchcowboys.nl/online/6218&amp;docid=w82gd-TTZVnjMM&amp;imgurl=http://cdn.dutchcowboys.nl/images/upload/1139610654worldpress%252520foto%2525202005.jpg&amp;w=460&amp;h=308&amp;ei=9z2pTua0A47m-ganqa3BDw&amp;zoom=1&amp;iact=rc&amp;dur=78&amp;sig=113995535861262932196&amp;page=1&amp;tbnh=108&amp;tbnw=147&amp;start=0&amp;ndsp=15&amp;ved=1t:429,r:14,s:0&amp;tx=98&amp;ty=58     </vt:lpstr>
      <vt:lpstr>Mensen in armoede Bronverwijzing; http://www.google.be/imgres?q=World+Press+Photo&amp;um=1&amp;hl=nl&amp;sa=N&amp;biw=1024&amp;bih=550&amp;tbm=isch&amp;tbnid=KHzWK5v51XOx3M:&amp;imgrefurl=http://www.werkmens.be/2008/02/09/world-press-photo-2007/&amp;docid=xz75hvW219cd2M&amp;imgurl=http://www.werkmens.be/blog/wp-content/uploads/2008/02/worldpressphoto1980.jpg&amp;w=450&amp;h=304&amp;ei=_D-pTra2Hq6Q4gTKgrwJ&amp;zoom=1&amp;iact=rc&amp;dur=406&amp;sig=113995535861262932196&amp;page=2&amp;tbnh=97&amp;tbnw=147&amp;start=15&amp;ndsp=15&amp;ved=1t:429,r:3,s:15&amp;tx=72&amp;ty=35</vt:lpstr>
      <vt:lpstr>Oorlogen Bronverwijzing; http://www.google.be/imgres?q=World+Press+Photo&amp;um=1&amp;hl=nl&amp;sa=N&amp;biw=1024&amp;bih=550&amp;tbm=isch&amp;tbnid=2VVUZUD5dey5JM:&amp;imgrefurl=http://www.deadline.nl/news/World%2BPress%2BPhoto%2Bverruimt%2Bje%2Bblik&amp;docid=-bbnVzGTnmawFM&amp;imgurl=http://www.deadline.nl/UserFiles/Library/worldpress1.jpg&amp;w=2268&amp;h=1514&amp;ei=_D-pTra2Hq6Q4gTKgrwJ&amp;zoom=1&amp;iact=hc&amp;vpx=702&amp;vpy=140&amp;dur=1328&amp;hovh=183&amp;hovw=275&amp;tx=177&amp;ty=89&amp;sig=113995535861262932196&amp;page=1&amp;tbnh=108&amp;tbnw=147&amp;start=0&amp;ndsp=15&amp;ved=1t:429,r:4,s: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Press Photo</dc:title>
  <dc:creator>h.meliado</dc:creator>
  <cp:lastModifiedBy>h.meliado</cp:lastModifiedBy>
  <cp:revision>2</cp:revision>
  <dcterms:created xsi:type="dcterms:W3CDTF">2011-10-27T11:16:07Z</dcterms:created>
  <dcterms:modified xsi:type="dcterms:W3CDTF">2011-10-27T11:29:18Z</dcterms:modified>
</cp:coreProperties>
</file>