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2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BA9D-B5D3-4E7C-A6D7-2D6EE3C35D8E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9034-2713-42F8-98D6-B80415D469E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BA9D-B5D3-4E7C-A6D7-2D6EE3C35D8E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9034-2713-42F8-98D6-B80415D469E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BA9D-B5D3-4E7C-A6D7-2D6EE3C35D8E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9034-2713-42F8-98D6-B80415D469E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BA9D-B5D3-4E7C-A6D7-2D6EE3C35D8E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9034-2713-42F8-98D6-B80415D469E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BA9D-B5D3-4E7C-A6D7-2D6EE3C35D8E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9034-2713-42F8-98D6-B80415D469E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BA9D-B5D3-4E7C-A6D7-2D6EE3C35D8E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9034-2713-42F8-98D6-B80415D469E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BA9D-B5D3-4E7C-A6D7-2D6EE3C35D8E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9034-2713-42F8-98D6-B80415D469E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BA9D-B5D3-4E7C-A6D7-2D6EE3C35D8E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9034-2713-42F8-98D6-B80415D469E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BA9D-B5D3-4E7C-A6D7-2D6EE3C35D8E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9034-2713-42F8-98D6-B80415D469E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BA9D-B5D3-4E7C-A6D7-2D6EE3C35D8E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9034-2713-42F8-98D6-B80415D469E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BA9D-B5D3-4E7C-A6D7-2D6EE3C35D8E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19034-2713-42F8-98D6-B80415D469E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FBA9D-B5D3-4E7C-A6D7-2D6EE3C35D8E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19034-2713-42F8-98D6-B80415D469E2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 smtClean="0"/>
              <a:t>Foto Olivier </a:t>
            </a:r>
            <a:r>
              <a:rPr lang="nl-NL" dirty="0" err="1" smtClean="0"/>
              <a:t>Laban-Mattei</a:t>
            </a:r>
            <a:endParaRPr lang="nl-NL" dirty="0" smtClean="0"/>
          </a:p>
          <a:p>
            <a:r>
              <a:rPr lang="nl-NL" dirty="0" smtClean="0"/>
              <a:t>Een man gooit een lijk bij het mortuarium in Port-au-Prince</a:t>
            </a:r>
          </a:p>
          <a:p>
            <a:r>
              <a:rPr lang="nl-BE" dirty="0" smtClean="0"/>
              <a:t>Bron:http://</a:t>
            </a:r>
            <a:r>
              <a:rPr lang="nl-BE" dirty="0" err="1" smtClean="0"/>
              <a:t>www.nrc.nl</a:t>
            </a:r>
            <a:r>
              <a:rPr lang="nl-BE" dirty="0" smtClean="0"/>
              <a:t>/nieuws/2011/02/11/</a:t>
            </a:r>
            <a:r>
              <a:rPr lang="nl-BE" dirty="0" err="1" smtClean="0"/>
              <a:t>in-beeld-de-world-press-photo-winnaars</a:t>
            </a:r>
            <a:r>
              <a:rPr lang="nl-BE" dirty="0" smtClean="0"/>
              <a:t>/</a:t>
            </a:r>
            <a:endParaRPr lang="nl-NL" dirty="0"/>
          </a:p>
        </p:txBody>
      </p:sp>
      <p:pic>
        <p:nvPicPr>
          <p:cNvPr id="9" name="Tijdelijke aanduiding voor inhoud 8" descr="05Olivier-Laban-Mattei_39356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4810" y="285728"/>
            <a:ext cx="4714908" cy="578647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Tijdelijke aanduiding voor inhoud 4" descr="14-Joost-van-den-Broek_39356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7620" y="0"/>
            <a:ext cx="4786346" cy="6858000"/>
          </a:xfrm>
        </p:spPr>
      </p:pic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BE" dirty="0" smtClean="0"/>
              <a:t>Foto graaf:</a:t>
            </a:r>
            <a:r>
              <a:rPr lang="nl-NL" dirty="0" err="1" smtClean="0"/>
              <a:t>Kirill</a:t>
            </a:r>
            <a:r>
              <a:rPr lang="nl-NL" dirty="0" smtClean="0"/>
              <a:t> </a:t>
            </a:r>
            <a:r>
              <a:rPr lang="nl-NL" dirty="0" err="1" smtClean="0"/>
              <a:t>Lewerski</a:t>
            </a:r>
            <a:endParaRPr lang="nl-NL" dirty="0" smtClean="0"/>
          </a:p>
          <a:p>
            <a:r>
              <a:rPr lang="nl-NL" dirty="0" smtClean="0"/>
              <a:t>een </a:t>
            </a:r>
            <a:r>
              <a:rPr lang="nl-NL" dirty="0" err="1" smtClean="0"/>
              <a:t>kadet</a:t>
            </a:r>
            <a:r>
              <a:rPr lang="nl-NL" dirty="0" smtClean="0"/>
              <a:t> op een Russisch marineschip</a:t>
            </a:r>
          </a:p>
          <a:p>
            <a:r>
              <a:rPr lang="nl-BE" dirty="0" smtClean="0"/>
              <a:t>Bron:http://</a:t>
            </a:r>
            <a:r>
              <a:rPr lang="nl-BE" dirty="0" err="1" smtClean="0"/>
              <a:t>www.nrc.nl</a:t>
            </a:r>
            <a:r>
              <a:rPr lang="nl-BE" dirty="0" smtClean="0"/>
              <a:t>/nieuws/2011/02/11/</a:t>
            </a:r>
            <a:r>
              <a:rPr lang="nl-BE" dirty="0" err="1" smtClean="0"/>
              <a:t>in-beeld-de-world-press-photo-winnaars</a:t>
            </a:r>
            <a:r>
              <a:rPr lang="nl-BE" dirty="0" smtClean="0"/>
              <a:t>/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 descr="17Daniele-Tamagnijpg_39357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6182" y="500042"/>
            <a:ext cx="4929221" cy="6000791"/>
          </a:xfrm>
        </p:spPr>
      </p:pic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 smtClean="0"/>
              <a:t>Boliviaanse vrouwenworstelaars zamelen geld in met een benefietwedstrijd in La Paz. </a:t>
            </a:r>
            <a:r>
              <a:rPr lang="nl-NL" dirty="0" err="1" smtClean="0"/>
              <a:t>Daniele</a:t>
            </a:r>
            <a:r>
              <a:rPr lang="nl-NL" dirty="0" smtClean="0"/>
              <a:t> </a:t>
            </a:r>
            <a:r>
              <a:rPr lang="nl-NL" dirty="0" err="1" smtClean="0"/>
              <a:t>Tamagni</a:t>
            </a:r>
            <a:r>
              <a:rPr lang="nl-NL" smtClean="0"/>
              <a:t>, Italië.</a:t>
            </a:r>
            <a:endParaRPr lang="nl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48</Words>
  <Application>Microsoft Office PowerPoint</Application>
  <PresentationFormat>Diavoorstelling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Office-thema</vt:lpstr>
      <vt:lpstr>Dia 1</vt:lpstr>
      <vt:lpstr>Dia 2</vt:lpstr>
      <vt:lpstr>Dia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l.robijns</dc:creator>
  <cp:lastModifiedBy>l.robijns</cp:lastModifiedBy>
  <cp:revision>4</cp:revision>
  <dcterms:created xsi:type="dcterms:W3CDTF">2011-10-27T11:14:49Z</dcterms:created>
  <dcterms:modified xsi:type="dcterms:W3CDTF">2011-10-27T11:32:37Z</dcterms:modified>
</cp:coreProperties>
</file>