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1561"/>
    <a:srgbClr val="66FF33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E3E0D-D6C4-41AB-BF81-458E556C3480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B2B4F-F5F0-4D1B-A87B-5C31AEEE4064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Alexander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Joke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Emmie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Hanne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Hanne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Steffi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B2B4F-F5F0-4D1B-A87B-5C31AEEE4064}" type="slidenum">
              <a:rPr lang="nl-BE" smtClean="0"/>
              <a:t>8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9D45-F555-41A1-A1B2-E687BD513BCE}" type="datetimeFigureOut">
              <a:rPr lang="nl-BE" smtClean="0"/>
              <a:t>26/02/2010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64724-4382-48EE-973E-E6E82187DE44}" type="slidenum">
              <a:rPr lang="nl-BE" smtClean="0"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Alexander\Desktop\3BALO\keuzemodule%20voorstelling\achter%20de%20glazen%20deur%20trailer.wmv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2500306"/>
            <a:ext cx="7772400" cy="1885962"/>
          </a:xfrm>
        </p:spPr>
        <p:txBody>
          <a:bodyPr>
            <a:noAutofit/>
          </a:bodyPr>
          <a:lstStyle/>
          <a:p>
            <a:r>
              <a:rPr lang="nl-BE" sz="6000" dirty="0" smtClean="0"/>
              <a:t>Keuzemodule </a:t>
            </a:r>
            <a:br>
              <a:rPr lang="nl-BE" sz="6000" dirty="0" smtClean="0"/>
            </a:br>
            <a:r>
              <a:rPr lang="nl-BE" sz="6000" dirty="0" smtClean="0"/>
              <a:t>muzische vorming</a:t>
            </a:r>
            <a:br>
              <a:rPr lang="nl-BE" sz="6000" dirty="0" smtClean="0"/>
            </a:br>
            <a:r>
              <a:rPr lang="nl-BE" sz="6000" dirty="0" smtClean="0"/>
              <a:t>3 BALO</a:t>
            </a:r>
            <a:endParaRPr lang="nl-B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5720" y="0"/>
            <a:ext cx="4071966" cy="1470025"/>
          </a:xfrm>
        </p:spPr>
        <p:txBody>
          <a:bodyPr>
            <a:normAutofit/>
          </a:bodyPr>
          <a:lstStyle/>
          <a:p>
            <a:r>
              <a:rPr lang="nl-BE" sz="5400" dirty="0" smtClean="0"/>
              <a:t>De opdracht:</a:t>
            </a:r>
            <a:endParaRPr lang="nl-BE" sz="5400" dirty="0"/>
          </a:p>
        </p:txBody>
      </p:sp>
      <p:sp>
        <p:nvSpPr>
          <p:cNvPr id="6" name="Tekstvak 5"/>
          <p:cNvSpPr txBox="1"/>
          <p:nvPr/>
        </p:nvSpPr>
        <p:spPr>
          <a:xfrm>
            <a:off x="214282" y="1643050"/>
            <a:ext cx="87868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sz="3600" dirty="0" smtClean="0"/>
              <a:t> Maak een voorstelling voor kinderen.</a:t>
            </a:r>
          </a:p>
          <a:p>
            <a:pPr>
              <a:buFont typeface="Arial" pitchFamily="34" charset="0"/>
              <a:buChar char="•"/>
            </a:pPr>
            <a:r>
              <a:rPr lang="nl-BE" sz="3600" dirty="0"/>
              <a:t> </a:t>
            </a:r>
            <a:r>
              <a:rPr lang="nl-BE" sz="3600" dirty="0" smtClean="0"/>
              <a:t>De voorstelling moet ca. 30 min. </a:t>
            </a:r>
            <a:r>
              <a:rPr lang="nl-BE" sz="3600" dirty="0"/>
              <a:t>d</a:t>
            </a:r>
            <a:r>
              <a:rPr lang="nl-BE" sz="3600" dirty="0" smtClean="0"/>
              <a:t>uren.</a:t>
            </a:r>
          </a:p>
          <a:p>
            <a:pPr>
              <a:buFont typeface="Arial" pitchFamily="34" charset="0"/>
              <a:buChar char="•"/>
            </a:pPr>
            <a:r>
              <a:rPr lang="nl-BE" sz="3600" dirty="0"/>
              <a:t> </a:t>
            </a:r>
            <a:r>
              <a:rPr lang="nl-BE" sz="3600" dirty="0" smtClean="0"/>
              <a:t>Iedereen moet in de voorstelling meespelen.</a:t>
            </a:r>
          </a:p>
          <a:p>
            <a:pPr>
              <a:buFont typeface="Arial" pitchFamily="34" charset="0"/>
              <a:buChar char="•"/>
            </a:pPr>
            <a:r>
              <a:rPr lang="nl-BE" sz="3600" dirty="0"/>
              <a:t> </a:t>
            </a:r>
            <a:r>
              <a:rPr lang="nl-BE" sz="3600" dirty="0" smtClean="0"/>
              <a:t>Verschillende soorten voorstellingen: </a:t>
            </a:r>
            <a:br>
              <a:rPr lang="nl-BE" sz="3600" dirty="0" smtClean="0"/>
            </a:br>
            <a:r>
              <a:rPr lang="nl-BE" sz="3600" dirty="0" smtClean="0"/>
              <a:t>      -&gt; musical</a:t>
            </a:r>
            <a:br>
              <a:rPr lang="nl-BE" sz="3600" dirty="0" smtClean="0"/>
            </a:br>
            <a:r>
              <a:rPr lang="nl-BE" sz="3600" dirty="0" smtClean="0"/>
              <a:t>      -&gt; toneel </a:t>
            </a:r>
            <a:br>
              <a:rPr lang="nl-BE" sz="3600" dirty="0" smtClean="0"/>
            </a:br>
            <a:r>
              <a:rPr lang="nl-BE" sz="3600" dirty="0" smtClean="0"/>
              <a:t>      -&gt; poppentheater  </a:t>
            </a:r>
            <a:br>
              <a:rPr lang="nl-BE" sz="3600" dirty="0" smtClean="0"/>
            </a:br>
            <a:r>
              <a:rPr lang="nl-BE" sz="3600" dirty="0" smtClean="0"/>
              <a:t>      -&gt; dansvoorstelling, …</a:t>
            </a:r>
          </a:p>
          <a:p>
            <a:pPr>
              <a:buFont typeface="Arial" pitchFamily="34" charset="0"/>
              <a:buChar char="•"/>
            </a:pPr>
            <a:r>
              <a:rPr lang="nl-BE" sz="3600" dirty="0"/>
              <a:t> </a:t>
            </a:r>
            <a:r>
              <a:rPr lang="nl-BE" sz="3600" dirty="0" smtClean="0"/>
              <a:t>Vertrekpunt: muzische bouwsteen.</a:t>
            </a:r>
            <a:r>
              <a:rPr lang="nl-BE" sz="3600" dirty="0" smtClean="0"/>
              <a:t> </a:t>
            </a:r>
            <a:endParaRPr lang="nl-BE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785786" y="1571612"/>
          <a:ext cx="7500990" cy="3790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500330"/>
                <a:gridCol w="2500330"/>
              </a:tblGrid>
              <a:tr h="282889">
                <a:tc gridSpan="3"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Muzische bouwstenen</a:t>
                      </a:r>
                      <a:endParaRPr lang="nl-BE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BE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BE" sz="3600" dirty="0"/>
                    </a:p>
                  </a:txBody>
                  <a:tcPr/>
                </a:tc>
              </a:tr>
              <a:tr h="772584"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Lijn</a:t>
                      </a:r>
                      <a:endParaRPr lang="nl-B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Vorm</a:t>
                      </a:r>
                      <a:endParaRPr lang="nl-B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600" b="1" dirty="0" smtClean="0">
                          <a:solidFill>
                            <a:srgbClr val="291561"/>
                          </a:solidFill>
                        </a:rPr>
                        <a:t>Ruimte</a:t>
                      </a:r>
                      <a:endParaRPr lang="nl-BE" sz="3600" b="1" dirty="0">
                        <a:solidFill>
                          <a:srgbClr val="291561"/>
                        </a:solidFill>
                      </a:endParaRPr>
                    </a:p>
                  </a:txBody>
                  <a:tcPr/>
                </a:tc>
              </a:tr>
              <a:tr h="772584"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Rol </a:t>
                      </a:r>
                      <a:endParaRPr lang="nl-B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Compositie en structuur</a:t>
                      </a:r>
                      <a:endParaRPr lang="nl-B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Kleur en licht</a:t>
                      </a:r>
                      <a:endParaRPr lang="nl-BE" sz="3600" dirty="0"/>
                    </a:p>
                  </a:txBody>
                  <a:tcPr/>
                </a:tc>
              </a:tr>
              <a:tr h="772584"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Textuur</a:t>
                      </a:r>
                      <a:endParaRPr lang="nl-B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Kracht en intensiteit</a:t>
                      </a:r>
                      <a:endParaRPr lang="nl-B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600" dirty="0" smtClean="0"/>
                        <a:t>Ritme en tijd</a:t>
                      </a:r>
                      <a:endParaRPr lang="nl-BE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nl-BE" dirty="0" smtClean="0"/>
              <a:t>De voorstelling</a:t>
            </a:r>
            <a:endParaRPr lang="nl-BE" dirty="0"/>
          </a:p>
        </p:txBody>
      </p:sp>
      <p:pic>
        <p:nvPicPr>
          <p:cNvPr id="3" name="achter de glazen deur trailer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28662" y="1071546"/>
            <a:ext cx="73152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428605"/>
            <a:ext cx="7772400" cy="1357322"/>
          </a:xfrm>
        </p:spPr>
        <p:txBody>
          <a:bodyPr/>
          <a:lstStyle/>
          <a:p>
            <a:r>
              <a:rPr lang="nl-BE" dirty="0" smtClean="0"/>
              <a:t>Het muzisch project</a:t>
            </a:r>
            <a:endParaRPr lang="nl-B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000100" y="2000240"/>
          <a:ext cx="7215237" cy="4429145"/>
        </p:xfrm>
        <a:graphic>
          <a:graphicData uri="http://schemas.openxmlformats.org/drawingml/2006/table">
            <a:tbl>
              <a:tblPr/>
              <a:tblGrid>
                <a:gridCol w="774329"/>
                <a:gridCol w="920476"/>
                <a:gridCol w="5520432"/>
              </a:tblGrid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Van …</a:t>
                      </a:r>
                      <a:endParaRPr lang="nl-BE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 …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activiteit</a:t>
                      </a:r>
                      <a:endParaRPr lang="nl-BE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</a:tr>
              <a:tr h="681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* aankomst op school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* alle voorbereidingen voor de voorstelling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10.20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10.35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speeltijd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musicalvoorstelling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eerste workshop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12.00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13.20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middagpauze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tweede workshop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derde workshop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vierde workshop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15.20</a:t>
                      </a:r>
                      <a:endParaRPr lang="nl-BE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speeltijd</a:t>
                      </a:r>
                      <a:endParaRPr lang="nl-BE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681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* evaluatie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* keuze volgende dag maken en indienen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142976" y="157161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Maandag 8 en 15 maart: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Het muzisch project</a:t>
            </a:r>
            <a:endParaRPr lang="nl-BE" dirty="0"/>
          </a:p>
        </p:txBody>
      </p:sp>
      <p:sp>
        <p:nvSpPr>
          <p:cNvPr id="3" name="Tekstvak 2"/>
          <p:cNvSpPr txBox="1"/>
          <p:nvPr/>
        </p:nvSpPr>
        <p:spPr>
          <a:xfrm>
            <a:off x="1142976" y="142873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Dinsdag 9 en 16 maart</a:t>
            </a:r>
            <a:endParaRPr lang="nl-B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428597" y="1857368"/>
          <a:ext cx="8286806" cy="4857779"/>
        </p:xfrm>
        <a:graphic>
          <a:graphicData uri="http://schemas.openxmlformats.org/drawingml/2006/table">
            <a:tbl>
              <a:tblPr/>
              <a:tblGrid>
                <a:gridCol w="889329"/>
                <a:gridCol w="1057180"/>
                <a:gridCol w="6340297"/>
              </a:tblGrid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Van …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 …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activiteit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</a:tr>
              <a:tr h="518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8.30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8.40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* aankomst op school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* verzamelen van de leerlingen in de grote zaal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518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8.40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9.00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* indeling van de ateliergroepen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* verzamelen per atelier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9.00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10.20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werken in het atelier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10.20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10.35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speeltijd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10.40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werken in het atelier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12.00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13.20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middagpauze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13.25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14.10.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* afwerken in het atelier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* uitstalling/ klaarzetten voor het toonmoment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14.15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14.30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toonmoment eerste atelier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14.30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14.45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toonmoment tweede atelier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14.45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toonmoment derde atelier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15.20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1">
                          <a:latin typeface="Calibri"/>
                          <a:ea typeface="Calibri"/>
                          <a:cs typeface="Times New Roman"/>
                        </a:rPr>
                        <a:t>speeltijd</a:t>
                      </a:r>
                      <a:endParaRPr lang="nl-B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251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15.25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15.35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toonmoment vierde atelier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15.35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>
                          <a:latin typeface="Calibri"/>
                          <a:ea typeface="Calibri"/>
                          <a:cs typeface="Times New Roman"/>
                        </a:rPr>
                        <a:t>15.45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>
                          <a:latin typeface="Calibri"/>
                          <a:ea typeface="Calibri"/>
                          <a:cs typeface="Times New Roman"/>
                        </a:rPr>
                        <a:t>*evaluatie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>
                          <a:latin typeface="Calibri"/>
                          <a:ea typeface="Calibri"/>
                          <a:cs typeface="Times New Roman"/>
                        </a:rPr>
                        <a:t>*afsluiting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>
                          <a:latin typeface="Calibri"/>
                          <a:ea typeface="Calibri"/>
                          <a:cs typeface="Times New Roman"/>
                        </a:rPr>
                        <a:t>*bedanking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workshops en ateliers</a:t>
            </a:r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1000100" y="1928802"/>
            <a:ext cx="70009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sz="3200" dirty="0"/>
              <a:t> </a:t>
            </a:r>
            <a:r>
              <a:rPr lang="nl-BE" sz="3200" dirty="0" smtClean="0"/>
              <a:t>Beeld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/>
              <a:t> </a:t>
            </a:r>
            <a:r>
              <a:rPr lang="nl-BE" sz="3200" dirty="0" smtClean="0"/>
              <a:t>Drama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/>
              <a:t> </a:t>
            </a:r>
            <a:r>
              <a:rPr lang="nl-BE" sz="3200" dirty="0" smtClean="0"/>
              <a:t>Dans en beweging</a:t>
            </a:r>
          </a:p>
          <a:p>
            <a:pPr>
              <a:buFont typeface="Arial" pitchFamily="34" charset="0"/>
              <a:buChar char="•"/>
            </a:pPr>
            <a:r>
              <a:rPr lang="nl-BE" sz="3200" dirty="0"/>
              <a:t> </a:t>
            </a:r>
            <a:r>
              <a:rPr lang="nl-BE" sz="3200" dirty="0" smtClean="0"/>
              <a:t>Muziek</a:t>
            </a:r>
          </a:p>
          <a:p>
            <a:endParaRPr lang="nl-BE" sz="3200" dirty="0" smtClean="0"/>
          </a:p>
          <a:p>
            <a:pPr algn="ctr"/>
            <a:r>
              <a:rPr lang="nl-BE" sz="3200" dirty="0" smtClean="0"/>
              <a:t>In deze vier domeinen wordt geëxperimenteerd rond de muzische bouwsteen ruimte.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0694" y="1571612"/>
            <a:ext cx="3200368" cy="3429024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Hopelijk wordt het een leuk en leerrijk project!</a:t>
            </a:r>
            <a:endParaRPr lang="nl-BE" dirty="0"/>
          </a:p>
        </p:txBody>
      </p:sp>
      <p:pic>
        <p:nvPicPr>
          <p:cNvPr id="4" name="Afbeelding 3" descr="achter de glazen deu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21956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273</Words>
  <Application>Microsoft Office PowerPoint</Application>
  <PresentationFormat>Diavoorstelling (4:3)</PresentationFormat>
  <Paragraphs>126</Paragraphs>
  <Slides>8</Slides>
  <Notes>8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Keuzemodule  muzische vorming 3 BALO</vt:lpstr>
      <vt:lpstr>De opdracht:</vt:lpstr>
      <vt:lpstr>Dia 3</vt:lpstr>
      <vt:lpstr>De voorstelling</vt:lpstr>
      <vt:lpstr>Het muzisch project</vt:lpstr>
      <vt:lpstr>Het muzisch project</vt:lpstr>
      <vt:lpstr>De workshops en ateliers</vt:lpstr>
      <vt:lpstr>Hopelijk wordt het een leuk en leerrijk project!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Keuzemodule  muzische vorming 3 BALO</dc:title>
  <dc:creator>Alexander</dc:creator>
  <cp:lastModifiedBy>Alexander</cp:lastModifiedBy>
  <cp:revision>2</cp:revision>
  <dcterms:created xsi:type="dcterms:W3CDTF">2010-02-26T09:23:42Z</dcterms:created>
  <dcterms:modified xsi:type="dcterms:W3CDTF">2010-02-26T10:46:57Z</dcterms:modified>
</cp:coreProperties>
</file>