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4" r:id="rId3"/>
    <p:sldId id="274" r:id="rId4"/>
    <p:sldId id="275" r:id="rId5"/>
    <p:sldId id="279" r:id="rId6"/>
    <p:sldId id="280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7" r:id="rId16"/>
    <p:sldId id="293" r:id="rId17"/>
    <p:sldId id="295" r:id="rId18"/>
    <p:sldId id="296" r:id="rId19"/>
    <p:sldId id="298" r:id="rId20"/>
    <p:sldId id="299" r:id="rId21"/>
    <p:sldId id="267" r:id="rId22"/>
  </p:sldIdLst>
  <p:sldSz cx="9144000" cy="6858000" type="screen4x3"/>
  <p:notesSz cx="7102475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1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7073C61-8E05-4760-93D7-A694BE1D7A23}" type="datetimeFigureOut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E39EEA5-5A6F-4AD6-B553-1DBF220D9CD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9EEA5-5A6F-4AD6-B553-1DBF220D9CD4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9EEA5-5A6F-4AD6-B553-1DBF220D9CD4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9EEA5-5A6F-4AD6-B553-1DBF220D9CD4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DE1-B8B9-4532-A782-380D84219C5A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3C5C-5DAB-4A3C-833E-00EBB67CD1B4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A26-759B-47A9-B9C3-ECC743FF3EF7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198-83F7-4F3A-A285-6F18E1A7E11E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7A5A-D9D5-48F9-9F1B-5A1E95C624B1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3FFF-9DF9-4B58-ABD6-FA8A51F10886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284C-0F87-4079-BE6D-244B30EC79CB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02CA-01B3-4F60-9D1E-8A972246B41F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0D4-598B-429E-8690-6FAFF08D36D2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F7EF-7784-41FD-8E63-1BF9227CD296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C9A3-9B75-42C0-B569-710E0FA0656C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0000"/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F1E7-AEF4-479C-8DF4-F5998652CB4D}" type="datetime1">
              <a:rPr lang="nl-NL" smtClean="0"/>
              <a:pPr/>
              <a:t>14-3-2009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  <a:t>MASTERPROEF IO 2010</a:t>
            </a:r>
            <a:b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  <a:t>Howest PIH - FLORADAK</a:t>
            </a:r>
            <a:endParaRPr lang="nl-NL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71604" y="4786322"/>
            <a:ext cx="48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Student: 			Brecht Decraecker </a:t>
            </a:r>
          </a:p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Promotor Howest:		Jan Detand</a:t>
            </a:r>
          </a:p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Promotor Floradak: 	Marcel Eykens</a:t>
            </a:r>
            <a:endParaRPr lang="nl-NL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214678" y="1571612"/>
            <a:ext cx="2471726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000760" y="1571612"/>
            <a:ext cx="2471726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8286808" cy="50006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5 lagen systeem: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3500462" cy="785818"/>
          </a:xfrm>
        </p:spPr>
        <p:txBody>
          <a:bodyPr>
            <a:normAutofit/>
          </a:bodyPr>
          <a:lstStyle/>
          <a:p>
            <a:r>
              <a:rPr lang="nl-BE" sz="2400" dirty="0" smtClean="0"/>
              <a:t>4 Vochthoudende laag</a:t>
            </a:r>
            <a:endParaRPr lang="nl-NL" sz="2400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6248" y="1714488"/>
            <a:ext cx="2686040" cy="785818"/>
          </a:xfrm>
        </p:spPr>
        <p:txBody>
          <a:bodyPr>
            <a:normAutofit/>
          </a:bodyPr>
          <a:lstStyle/>
          <a:p>
            <a:r>
              <a:rPr lang="nl-BE" sz="2400" dirty="0" smtClean="0"/>
              <a:t>5 Sedum</a:t>
            </a:r>
            <a:endParaRPr lang="nl-NL" sz="2400" dirty="0"/>
          </a:p>
        </p:txBody>
      </p:sp>
      <p:pic>
        <p:nvPicPr>
          <p:cNvPr id="17" name="Afbeelding 16" descr="E:\DCIM\101MSDCF\DSC013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42886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18" descr="C:\Documents and Settings\Brecht\Bureaublad\Eindwerk groendaken\Proefmaquette\DSC01322.JPG"/>
          <p:cNvPicPr/>
          <p:nvPr/>
        </p:nvPicPr>
        <p:blipFill>
          <a:blip r:embed="rId4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500034" y="242886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Kunstmatige beregening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 smtClean="0"/>
              <a:t>10mm/</a:t>
            </a:r>
            <a:r>
              <a:rPr lang="nl-NL" b="1" dirty="0" err="1" smtClean="0"/>
              <a:t>m²</a:t>
            </a:r>
            <a:endParaRPr lang="nl-NL" b="1" dirty="0" smtClean="0"/>
          </a:p>
          <a:p>
            <a:r>
              <a:rPr lang="nl-NL" b="1" dirty="0" smtClean="0"/>
              <a:t>stortbui</a:t>
            </a:r>
            <a:r>
              <a:rPr lang="nl-NL" dirty="0" smtClean="0"/>
              <a:t> in </a:t>
            </a:r>
            <a:r>
              <a:rPr lang="nl-NL" dirty="0" smtClean="0"/>
              <a:t>België</a:t>
            </a:r>
          </a:p>
          <a:p>
            <a:r>
              <a:rPr lang="nl-NL" b="1" dirty="0" smtClean="0"/>
              <a:t>5 minuten onder elke </a:t>
            </a:r>
            <a:r>
              <a:rPr lang="nl-NL" b="1" dirty="0" smtClean="0"/>
              <a:t>hoek</a:t>
            </a:r>
          </a:p>
          <a:p>
            <a:r>
              <a:rPr lang="nl-NL" b="1" dirty="0" smtClean="0"/>
              <a:t>10 minuten onder elke </a:t>
            </a:r>
            <a:r>
              <a:rPr lang="nl-NL" b="1" dirty="0" smtClean="0"/>
              <a:t>hoek</a:t>
            </a:r>
          </a:p>
          <a:p>
            <a:r>
              <a:rPr lang="nl-BE" b="1" dirty="0" smtClean="0"/>
              <a:t>Vergelijking</a:t>
            </a:r>
          </a:p>
          <a:p>
            <a:r>
              <a:rPr lang="nl-BE" b="1" dirty="0" smtClean="0"/>
              <a:t>Verlies substraat</a:t>
            </a:r>
          </a:p>
          <a:p>
            <a:r>
              <a:rPr lang="nl-BE" b="1" dirty="0" smtClean="0"/>
              <a:t>Totale gewicht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2285992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</p:nvPr>
        </p:nvGraphicFramePr>
        <p:xfrm>
          <a:off x="928662" y="1571612"/>
          <a:ext cx="6786610" cy="1785950"/>
        </p:xfrm>
        <a:graphic>
          <a:graphicData uri="http://schemas.openxmlformats.org/drawingml/2006/table">
            <a:tbl>
              <a:tblPr/>
              <a:tblGrid>
                <a:gridCol w="882705"/>
                <a:gridCol w="2216712"/>
                <a:gridCol w="1810896"/>
                <a:gridCol w="1876297"/>
              </a:tblGrid>
              <a:tr h="409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Verloren substraat (gr)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Hoeveelheid opgenomen water (l)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Totale gewicht (kg)</a:t>
                      </a: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42,2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45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43,2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44,2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928662" y="3929066"/>
          <a:ext cx="6715172" cy="1785950"/>
        </p:xfrm>
        <a:graphic>
          <a:graphicData uri="http://schemas.openxmlformats.org/drawingml/2006/table">
            <a:tbl>
              <a:tblPr/>
              <a:tblGrid>
                <a:gridCol w="905367"/>
                <a:gridCol w="2273624"/>
                <a:gridCol w="1857388"/>
                <a:gridCol w="1678793"/>
              </a:tblGrid>
              <a:tr h="392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Verloren substraat (gr)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Hoeveelheid opgenomen water (l)</a:t>
                      </a: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Totale gewicht (kg)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000100" y="1071546"/>
            <a:ext cx="32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Test 1: Na 5 minuten beregening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28662" y="3429000"/>
            <a:ext cx="334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Test 2: Na 10 minuten beregening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86766" cy="40433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nl-NL" dirty="0" smtClean="0"/>
              <a:t>Opgenomen hoeveelheid water:</a:t>
            </a:r>
          </a:p>
          <a:p>
            <a:pPr>
              <a:buNone/>
            </a:pPr>
            <a:r>
              <a:rPr lang="nl-NL" dirty="0" smtClean="0"/>
              <a:t> </a:t>
            </a:r>
          </a:p>
          <a:p>
            <a:pPr lvl="1"/>
            <a:r>
              <a:rPr lang="nl-NL" dirty="0" smtClean="0"/>
              <a:t>Als het dat een bepaalde hoeveelheid water </a:t>
            </a:r>
            <a:r>
              <a:rPr lang="nl-NL" dirty="0" smtClean="0"/>
              <a:t>heeft opgeslagen raakt het </a:t>
            </a:r>
            <a:r>
              <a:rPr lang="nl-NL" b="1" dirty="0" smtClean="0"/>
              <a:t>verzadigd</a:t>
            </a:r>
            <a:r>
              <a:rPr lang="nl-NL" dirty="0" smtClean="0"/>
              <a:t>. Hierdoor </a:t>
            </a:r>
            <a:r>
              <a:rPr lang="nl-NL" dirty="0" smtClean="0"/>
              <a:t>zal het </a:t>
            </a:r>
            <a:r>
              <a:rPr lang="nl-NL" b="1" dirty="0" smtClean="0"/>
              <a:t>gewicht niet kunnen toenemen </a:t>
            </a:r>
            <a:r>
              <a:rPr lang="nl-NL" dirty="0" smtClean="0"/>
              <a:t>zodat het </a:t>
            </a:r>
            <a:r>
              <a:rPr lang="nl-NL" b="1" dirty="0" smtClean="0"/>
              <a:t>steeds onder de vooropgestelde grenswaarde blijft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pPr lvl="0"/>
            <a:r>
              <a:rPr lang="nl-NL" dirty="0" smtClean="0"/>
              <a:t>Verloren </a:t>
            </a:r>
            <a:r>
              <a:rPr lang="nl-NL" dirty="0" smtClean="0"/>
              <a:t>substraat:</a:t>
            </a:r>
          </a:p>
          <a:p>
            <a:pPr>
              <a:buNone/>
            </a:pPr>
            <a:endParaRPr lang="nl-NL" dirty="0" smtClean="0"/>
          </a:p>
          <a:p>
            <a:pPr lvl="1"/>
            <a:r>
              <a:rPr lang="nl-NL" dirty="0" smtClean="0"/>
              <a:t>Het substraat dat wordt afgegeven door het dak zal bij een </a:t>
            </a:r>
            <a:r>
              <a:rPr lang="nl-NL" b="1" dirty="0" smtClean="0"/>
              <a:t>groter dak veel beperkter </a:t>
            </a:r>
            <a:r>
              <a:rPr lang="nl-NL" dirty="0" smtClean="0"/>
              <a:t>zijn aangezien het substraat enkel aan de dakgoot afgegeven zal worden.</a:t>
            </a:r>
          </a:p>
          <a:p>
            <a:pPr lvl="1"/>
            <a:r>
              <a:rPr lang="nl-NL" dirty="0" smtClean="0"/>
              <a:t>Indien </a:t>
            </a:r>
            <a:r>
              <a:rPr lang="nl-NL" dirty="0" smtClean="0"/>
              <a:t>de </a:t>
            </a:r>
            <a:r>
              <a:rPr lang="nl-NL" b="1" dirty="0" smtClean="0"/>
              <a:t>wortels van het </a:t>
            </a:r>
            <a:r>
              <a:rPr lang="nl-NL" b="1" dirty="0" err="1" smtClean="0"/>
              <a:t>sedum</a:t>
            </a:r>
            <a:r>
              <a:rPr lang="nl-NL" b="1" dirty="0" smtClean="0"/>
              <a:t> </a:t>
            </a:r>
            <a:r>
              <a:rPr lang="nl-NL" dirty="0" smtClean="0"/>
              <a:t>de kans krijgen zich te hechten aan de substraat zal het </a:t>
            </a:r>
            <a:r>
              <a:rPr lang="nl-NL" b="1" dirty="0" smtClean="0"/>
              <a:t>verlies ook weer verminderen</a:t>
            </a:r>
            <a:r>
              <a:rPr lang="nl-NL" dirty="0" smtClean="0"/>
              <a:t>.</a:t>
            </a:r>
            <a:endParaRPr lang="nl-NL" dirty="0" smtClean="0"/>
          </a:p>
          <a:p>
            <a:pPr lvl="1"/>
            <a:r>
              <a:rPr lang="nl-NL" dirty="0" smtClean="0"/>
              <a:t>Om de verliezen nog meer binnen de perken te houden zal ik gebruik maken van </a:t>
            </a:r>
            <a:r>
              <a:rPr lang="nl-NL" b="1" dirty="0" smtClean="0"/>
              <a:t>een drainagebuis</a:t>
            </a:r>
            <a:r>
              <a:rPr lang="nl-NL" dirty="0" smtClean="0"/>
              <a:t>. Deze zal de kleine substraat deeltjes tegenhouden en toch het overtollige water afvoeren.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daksectie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54291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Enkele problemen: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034" y="2143117"/>
            <a:ext cx="4000528" cy="3571900"/>
          </a:xfrm>
        </p:spPr>
        <p:txBody>
          <a:bodyPr>
            <a:normAutofit lnSpcReduction="10000"/>
          </a:bodyPr>
          <a:lstStyle/>
          <a:p>
            <a:pPr lvl="1"/>
            <a:r>
              <a:rPr lang="nl-BE" dirty="0" smtClean="0"/>
              <a:t>Variabele afstand tussen panlatten</a:t>
            </a:r>
          </a:p>
          <a:p>
            <a:pPr lvl="1"/>
            <a:r>
              <a:rPr lang="nl-BE" dirty="0" smtClean="0"/>
              <a:t>Overlapping</a:t>
            </a:r>
          </a:p>
          <a:p>
            <a:pPr lvl="1"/>
            <a:r>
              <a:rPr lang="nl-BE" dirty="0" smtClean="0"/>
              <a:t>Afvoer van water zonder substraat</a:t>
            </a:r>
          </a:p>
          <a:p>
            <a:pPr lvl="1"/>
            <a:r>
              <a:rPr lang="nl-BE" dirty="0" smtClean="0"/>
              <a:t>Afmetingen</a:t>
            </a:r>
          </a:p>
          <a:p>
            <a:pPr lvl="1"/>
            <a:r>
              <a:rPr lang="nl-BE" dirty="0" smtClean="0"/>
              <a:t>Vochtopname beperken</a:t>
            </a:r>
          </a:p>
          <a:p>
            <a:pPr lvl="1"/>
            <a:r>
              <a:rPr lang="nl-BE" dirty="0" smtClean="0"/>
              <a:t>Productie</a:t>
            </a:r>
          </a:p>
          <a:p>
            <a:pPr lvl="1"/>
            <a:r>
              <a:rPr lang="nl-BE" dirty="0" smtClean="0"/>
              <a:t>Opslag (stapelbaar?)</a:t>
            </a:r>
          </a:p>
          <a:p>
            <a:pPr lvl="1"/>
            <a:endParaRPr lang="nl-BE" dirty="0" smtClean="0"/>
          </a:p>
          <a:p>
            <a:pPr lvl="1"/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35743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van daksectie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7786742" cy="928694"/>
          </a:xfrm>
        </p:spPr>
        <p:txBody>
          <a:bodyPr>
            <a:normAutofit/>
          </a:bodyPr>
          <a:lstStyle/>
          <a:p>
            <a:r>
              <a:rPr lang="nl-NL" dirty="0" smtClean="0"/>
              <a:t>Variabele afstand tussen panlatten</a:t>
            </a:r>
          </a:p>
        </p:txBody>
      </p:sp>
      <p:pic>
        <p:nvPicPr>
          <p:cNvPr id="6" name="Afbeelding 5"/>
          <p:cNvPicPr/>
          <p:nvPr/>
        </p:nvPicPr>
        <p:blipFill>
          <a:blip r:embed="rId2"/>
          <a:srcRect l="1280" r="345"/>
          <a:stretch>
            <a:fillRect/>
          </a:stretch>
        </p:blipFill>
        <p:spPr bwMode="auto">
          <a:xfrm>
            <a:off x="2571736" y="2500306"/>
            <a:ext cx="3568206" cy="27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van daksectie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7786742" cy="928694"/>
          </a:xfrm>
        </p:spPr>
        <p:txBody>
          <a:bodyPr>
            <a:normAutofit/>
          </a:bodyPr>
          <a:lstStyle/>
          <a:p>
            <a:r>
              <a:rPr lang="nl-NL" dirty="0" smtClean="0"/>
              <a:t>Overlapping</a:t>
            </a:r>
          </a:p>
        </p:txBody>
      </p:sp>
      <p:pic>
        <p:nvPicPr>
          <p:cNvPr id="13" name="Afbeelding 1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57161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034" y="2143116"/>
            <a:ext cx="4000528" cy="3983047"/>
          </a:xfrm>
        </p:spPr>
        <p:txBody>
          <a:bodyPr/>
          <a:lstStyle/>
          <a:p>
            <a:pPr lvl="1"/>
            <a:r>
              <a:rPr lang="nl-BE" dirty="0" smtClean="0"/>
              <a:t>Onderaan starten met plaatsen</a:t>
            </a:r>
          </a:p>
          <a:p>
            <a:pPr lvl="1"/>
            <a:r>
              <a:rPr lang="nl-BE" dirty="0" smtClean="0"/>
              <a:t>Vastschroeven (wind)</a:t>
            </a:r>
          </a:p>
          <a:p>
            <a:pPr lvl="1"/>
            <a:r>
              <a:rPr lang="nl-BE" dirty="0" smtClean="0"/>
              <a:t>Horizontaal in elkaar te passen</a:t>
            </a:r>
          </a:p>
          <a:p>
            <a:pPr lvl="1"/>
            <a:r>
              <a:rPr lang="nl-BE" dirty="0" smtClean="0"/>
              <a:t>Verticale overbrugging</a:t>
            </a:r>
          </a:p>
          <a:p>
            <a:pPr lvl="1"/>
            <a:endParaRPr lang="nl-NL" dirty="0"/>
          </a:p>
        </p:txBody>
      </p:sp>
      <p:pic>
        <p:nvPicPr>
          <p:cNvPr id="15" name="Afbeelding 1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786190"/>
            <a:ext cx="3286148" cy="17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van daksectie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7786742" cy="928694"/>
          </a:xfrm>
        </p:spPr>
        <p:txBody>
          <a:bodyPr>
            <a:normAutofit/>
          </a:bodyPr>
          <a:lstStyle/>
          <a:p>
            <a:r>
              <a:rPr lang="nl-BE" smtClean="0"/>
              <a:t>Afvoer van water zonder substraat</a:t>
            </a:r>
            <a:endParaRPr lang="nl-BE" dirty="0" smtClean="0"/>
          </a:p>
        </p:txBody>
      </p:sp>
      <p:pic>
        <p:nvPicPr>
          <p:cNvPr id="5" name="Afbeelding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2571744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van daksectie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7786742" cy="92869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Lengte van de pannen: </a:t>
            </a:r>
          </a:p>
          <a:p>
            <a:pPr lvl="1"/>
            <a:r>
              <a:rPr lang="nl-BE" dirty="0" smtClean="0"/>
              <a:t>Draagbaar en een zo groot mogelijk oppervlak</a:t>
            </a:r>
            <a:endParaRPr lang="nl-NL" dirty="0" smtClean="0"/>
          </a:p>
        </p:txBody>
      </p:sp>
      <p:pic>
        <p:nvPicPr>
          <p:cNvPr id="5" name="Afbeelding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2643182"/>
            <a:ext cx="3619633" cy="23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van daksectie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7786742" cy="928694"/>
          </a:xfrm>
        </p:spPr>
        <p:txBody>
          <a:bodyPr>
            <a:normAutofit/>
          </a:bodyPr>
          <a:lstStyle/>
          <a:p>
            <a:r>
              <a:rPr lang="nl-NL" dirty="0" smtClean="0"/>
              <a:t>Opname van vocht beperken</a:t>
            </a:r>
          </a:p>
        </p:txBody>
      </p:sp>
      <p:pic>
        <p:nvPicPr>
          <p:cNvPr id="5" name="Afbeelding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209222"/>
            <a:ext cx="4334013" cy="32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Research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Testen door eenvoudige gewichtberekeningen.</a:t>
            </a:r>
          </a:p>
          <a:p>
            <a:r>
              <a:rPr lang="nl-BE" dirty="0" smtClean="0"/>
              <a:t>Keuze planten door opzoekingswerk.</a:t>
            </a:r>
          </a:p>
          <a:p>
            <a:r>
              <a:rPr lang="nl-BE" dirty="0" smtClean="0"/>
              <a:t>Testen met prototypes (1m²)</a:t>
            </a:r>
          </a:p>
          <a:p>
            <a:pPr lvl="1"/>
            <a:r>
              <a:rPr lang="nl-BE" dirty="0" smtClean="0"/>
              <a:t>Waterdichtheid</a:t>
            </a:r>
          </a:p>
          <a:p>
            <a:pPr lvl="1"/>
            <a:r>
              <a:rPr lang="nl-BE" dirty="0" smtClean="0"/>
              <a:t>Afwatering</a:t>
            </a:r>
          </a:p>
          <a:p>
            <a:pPr lvl="1"/>
            <a:r>
              <a:rPr lang="nl-BE" dirty="0" smtClean="0"/>
              <a:t>Verlies van substraat</a:t>
            </a:r>
          </a:p>
          <a:p>
            <a:pPr lvl="1"/>
            <a:r>
              <a:rPr lang="nl-BE" dirty="0" smtClean="0"/>
              <a:t>Toepasbaar op elke helling</a:t>
            </a:r>
          </a:p>
          <a:p>
            <a:pPr lvl="1"/>
            <a:r>
              <a:rPr lang="nl-BE" strike="sngStrike" dirty="0" smtClean="0"/>
              <a:t>Hechting van de planten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Voorontwerp daksectie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14354"/>
          </a:xfrm>
        </p:spPr>
        <p:txBody>
          <a:bodyPr/>
          <a:lstStyle/>
          <a:p>
            <a:r>
              <a:rPr lang="nl-BE" dirty="0" smtClean="0"/>
              <a:t>Produceerbaar?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472" y="2214554"/>
            <a:ext cx="8115328" cy="3768733"/>
          </a:xfrm>
        </p:spPr>
        <p:txBody>
          <a:bodyPr/>
          <a:lstStyle/>
          <a:p>
            <a:pPr lvl="1"/>
            <a:r>
              <a:rPr lang="nl-BE" dirty="0" smtClean="0"/>
              <a:t>Welk materiaal</a:t>
            </a:r>
          </a:p>
          <a:p>
            <a:pPr lvl="1"/>
            <a:r>
              <a:rPr lang="nl-BE" dirty="0" smtClean="0"/>
              <a:t>Extrusie?</a:t>
            </a:r>
          </a:p>
          <a:p>
            <a:pPr lvl="1"/>
            <a:r>
              <a:rPr lang="nl-BE" dirty="0" smtClean="0"/>
              <a:t>Kostprijs </a:t>
            </a:r>
          </a:p>
          <a:p>
            <a:pPr lvl="1"/>
            <a:r>
              <a:rPr lang="nl-BE" dirty="0" smtClean="0"/>
              <a:t>Transport</a:t>
            </a:r>
            <a:r>
              <a:rPr lang="nl-NL" dirty="0" smtClean="0"/>
              <a:t> (stapelbaar, gewicht,…)</a:t>
            </a:r>
          </a:p>
          <a:p>
            <a:pPr lvl="1"/>
            <a:r>
              <a:rPr lang="nl-BE" dirty="0" smtClean="0"/>
              <a:t>Milieu</a:t>
            </a:r>
          </a:p>
          <a:p>
            <a:pPr lvl="1"/>
            <a:r>
              <a:rPr lang="nl-BE" dirty="0" smtClean="0"/>
              <a:t>Sterkte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Testen met gewichtberekeningen.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7686" y="1571612"/>
            <a:ext cx="4043362" cy="3857652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Ieder dak = </a:t>
            </a:r>
            <a:r>
              <a:rPr lang="nl-BE" b="1" dirty="0" smtClean="0"/>
              <a:t>verschillend</a:t>
            </a:r>
          </a:p>
          <a:p>
            <a:r>
              <a:rPr lang="nl-BE" dirty="0" smtClean="0"/>
              <a:t>Ieder bestaand dak zal </a:t>
            </a:r>
            <a:r>
              <a:rPr lang="nl-BE" b="1" dirty="0" smtClean="0"/>
              <a:t>berekend</a:t>
            </a:r>
            <a:r>
              <a:rPr lang="nl-BE" dirty="0" smtClean="0"/>
              <a:t> moeten worden.</a:t>
            </a:r>
          </a:p>
          <a:p>
            <a:r>
              <a:rPr lang="nl-BE" dirty="0" smtClean="0"/>
              <a:t>Dit kan best door een </a:t>
            </a:r>
            <a:r>
              <a:rPr lang="nl-BE" b="1" dirty="0" smtClean="0"/>
              <a:t>ingenieur of architect </a:t>
            </a:r>
            <a:r>
              <a:rPr lang="nl-BE" dirty="0" smtClean="0"/>
              <a:t>gebeuren.</a:t>
            </a:r>
          </a:p>
          <a:p>
            <a:r>
              <a:rPr lang="nl-BE" dirty="0" smtClean="0"/>
              <a:t>Of dit werd </a:t>
            </a:r>
            <a:r>
              <a:rPr lang="nl-BE" b="1" dirty="0" smtClean="0"/>
              <a:t>reeds berekend bij de bouw</a:t>
            </a:r>
            <a:r>
              <a:rPr lang="nl-BE" dirty="0" smtClean="0"/>
              <a:t>.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97274"/>
            <a:ext cx="1623983" cy="122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3454332"/>
            <a:ext cx="1785950" cy="133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40150"/>
            <a:ext cx="15203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85992"/>
            <a:ext cx="1357322" cy="164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43042" y="1571612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Testen met gewichtberekeningen.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Standaard dakopbouw:</a:t>
            </a:r>
          </a:p>
          <a:p>
            <a:pPr lvl="6"/>
            <a:r>
              <a:rPr lang="nl-BE" dirty="0" smtClean="0"/>
              <a:t>Dakhelling:  32°</a:t>
            </a:r>
          </a:p>
          <a:p>
            <a:pPr lvl="6"/>
            <a:r>
              <a:rPr lang="nl-BE" dirty="0" smtClean="0"/>
              <a:t>Kepers 70x36</a:t>
            </a:r>
          </a:p>
          <a:p>
            <a:pPr lvl="6"/>
            <a:r>
              <a:rPr lang="nl-BE" dirty="0" smtClean="0"/>
              <a:t>Tengelatten 30x20</a:t>
            </a:r>
          </a:p>
          <a:p>
            <a:pPr lvl="6"/>
            <a:r>
              <a:rPr lang="nl-BE" dirty="0" smtClean="0"/>
              <a:t>Panlatten 30x20</a:t>
            </a:r>
          </a:p>
          <a:p>
            <a:pPr lvl="6"/>
            <a:endParaRPr lang="nl-BE" dirty="0" smtClean="0"/>
          </a:p>
          <a:p>
            <a:pPr lvl="6"/>
            <a:r>
              <a:rPr lang="nl-BE" dirty="0" smtClean="0"/>
              <a:t>Max doorbuiging bij een gewicht van </a:t>
            </a:r>
            <a:r>
              <a:rPr lang="nl-BE" b="1" dirty="0" smtClean="0"/>
              <a:t>60 kg: 8mm</a:t>
            </a:r>
          </a:p>
          <a:p>
            <a:pPr lvl="6"/>
            <a:r>
              <a:rPr lang="nl-BE" dirty="0" smtClean="0"/>
              <a:t>Maximale spanning die optreed (2384N/</a:t>
            </a:r>
            <a:r>
              <a:rPr lang="nl-BE" dirty="0" err="1" smtClean="0"/>
              <a:t>cm²</a:t>
            </a:r>
            <a:r>
              <a:rPr lang="nl-BE" dirty="0" smtClean="0"/>
              <a:t>) &lt;&lt;&lt; rekgrens hout (vuren:8000N/</a:t>
            </a:r>
            <a:r>
              <a:rPr lang="nl-BE" dirty="0" err="1" smtClean="0"/>
              <a:t>cm²</a:t>
            </a:r>
            <a:r>
              <a:rPr lang="nl-BE" dirty="0" smtClean="0"/>
              <a:t>).</a:t>
            </a:r>
          </a:p>
          <a:p>
            <a:pPr lvl="6"/>
            <a:endParaRPr lang="nl-BE" b="1" dirty="0" smtClean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3857628"/>
            <a:ext cx="264320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285992"/>
            <a:ext cx="264320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64305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Keuze planten door opzoekingswerk.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571612"/>
            <a:ext cx="4572032" cy="4114816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smtClean="0"/>
              <a:t>Sedum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Succulenten die zeer snel </a:t>
            </a:r>
            <a:r>
              <a:rPr lang="nl-NL" b="1" dirty="0" smtClean="0"/>
              <a:t>water in hun bladeren opslaan </a:t>
            </a:r>
            <a:r>
              <a:rPr lang="nl-NL" dirty="0" smtClean="0"/>
              <a:t>om de extreem </a:t>
            </a:r>
            <a:r>
              <a:rPr lang="nl-NL" b="1" dirty="0" smtClean="0"/>
              <a:t>droge periodes te doorstaan.</a:t>
            </a:r>
          </a:p>
          <a:p>
            <a:pPr lvl="1"/>
            <a:r>
              <a:rPr lang="nl-NL" dirty="0" smtClean="0"/>
              <a:t>De planten kunnen een </a:t>
            </a:r>
            <a:r>
              <a:rPr lang="nl-NL" b="1" dirty="0" smtClean="0"/>
              <a:t>grote waaier van temperaturen </a:t>
            </a:r>
            <a:r>
              <a:rPr lang="nl-NL" dirty="0" smtClean="0"/>
              <a:t>aan.</a:t>
            </a:r>
          </a:p>
          <a:p>
            <a:pPr lvl="1"/>
            <a:r>
              <a:rPr lang="nl-NL" b="1" dirty="0" smtClean="0"/>
              <a:t>Dikte</a:t>
            </a:r>
            <a:r>
              <a:rPr lang="nl-NL" dirty="0" smtClean="0"/>
              <a:t> substraat: </a:t>
            </a:r>
            <a:r>
              <a:rPr lang="nl-NL" b="1" dirty="0" smtClean="0"/>
              <a:t>2-15cm</a:t>
            </a:r>
          </a:p>
          <a:p>
            <a:pPr lvl="1"/>
            <a:r>
              <a:rPr lang="nl-BE" b="1" dirty="0" smtClean="0"/>
              <a:t>Winterhard (groenblijvend)</a:t>
            </a:r>
          </a:p>
          <a:p>
            <a:pPr lvl="1"/>
            <a:r>
              <a:rPr lang="nl-BE" b="1" dirty="0" smtClean="0"/>
              <a:t>Onderhoud = minimaal</a:t>
            </a:r>
            <a:endParaRPr lang="nl-NL" b="1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164305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571876"/>
            <a:ext cx="37155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Keuze planten door opzoekingswerk.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4114816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Bloemen kruiden en grassen</a:t>
            </a:r>
            <a:r>
              <a:rPr lang="nl-NL" sz="2400" dirty="0" smtClean="0"/>
              <a:t>:</a:t>
            </a:r>
          </a:p>
          <a:p>
            <a:pPr lvl="1"/>
            <a:r>
              <a:rPr lang="nl-BE" sz="2400" b="1" dirty="0" smtClean="0"/>
              <a:t>Groeien zeer snel </a:t>
            </a:r>
            <a:r>
              <a:rPr lang="nl-BE" sz="2400" dirty="0" smtClean="0"/>
              <a:t>zowel de plant als de wortel.</a:t>
            </a:r>
          </a:p>
          <a:p>
            <a:pPr lvl="1"/>
            <a:r>
              <a:rPr lang="nl-BE" sz="2400" dirty="0" smtClean="0"/>
              <a:t>Niet winterhard: </a:t>
            </a:r>
            <a:r>
              <a:rPr lang="nl-BE" sz="2400" b="1" dirty="0" smtClean="0"/>
              <a:t>planten sterven in de winter</a:t>
            </a:r>
            <a:r>
              <a:rPr lang="nl-BE" sz="2400" dirty="0" smtClean="0"/>
              <a:t>.</a:t>
            </a:r>
          </a:p>
          <a:p>
            <a:pPr lvl="1"/>
            <a:r>
              <a:rPr lang="nl-BE" sz="2400" b="1" dirty="0" smtClean="0"/>
              <a:t>Dikte </a:t>
            </a:r>
            <a:r>
              <a:rPr lang="nl-BE" sz="2400" dirty="0" smtClean="0"/>
              <a:t>substraat </a:t>
            </a:r>
            <a:r>
              <a:rPr lang="nl-BE" sz="2400" b="1" dirty="0" smtClean="0"/>
              <a:t>5-20cm</a:t>
            </a:r>
          </a:p>
          <a:p>
            <a:pPr lvl="1"/>
            <a:r>
              <a:rPr lang="nl-BE" sz="2400" b="1" dirty="0" smtClean="0"/>
              <a:t>Minimaal onderhoud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1800000" cy="374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1643051"/>
            <a:ext cx="1800000" cy="177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15148" y="3571876"/>
            <a:ext cx="181441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Testen op 1m²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793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inhoud 7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736"/>
            <a:ext cx="465850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Testopstelling</a:t>
            </a:r>
            <a:endParaRPr lang="nl-NL" dirty="0"/>
          </a:p>
        </p:txBody>
      </p:sp>
      <p:pic>
        <p:nvPicPr>
          <p:cNvPr id="16" name="Tijdelijke aanduiding voor inhoud 15" descr="DSC0131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28625" y="3282553"/>
            <a:ext cx="2543175" cy="1907381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214678" y="1571612"/>
            <a:ext cx="2471726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000760" y="1571612"/>
            <a:ext cx="2471726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Tijdelijke aanduiding voor inhoud 17" descr="DSC01309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6143625" y="3282553"/>
            <a:ext cx="2543175" cy="1907381"/>
          </a:xfrm>
        </p:spPr>
      </p:pic>
      <p:pic>
        <p:nvPicPr>
          <p:cNvPr id="17" name="Tijdelijke aanduiding voor inhoud 16" descr="DSC01310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3286125" y="3282553"/>
            <a:ext cx="2543175" cy="1907381"/>
          </a:xfrm>
        </p:spPr>
      </p:pic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8286808" cy="50006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3 Testopstellingen met 3 verschillende dakhellingen: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2143116"/>
            <a:ext cx="2543164" cy="785818"/>
          </a:xfrm>
        </p:spPr>
        <p:txBody>
          <a:bodyPr/>
          <a:lstStyle/>
          <a:p>
            <a:r>
              <a:rPr lang="nl-BE" dirty="0" smtClean="0"/>
              <a:t>20°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86116" y="2143116"/>
            <a:ext cx="2543164" cy="785818"/>
          </a:xfrm>
        </p:spPr>
        <p:txBody>
          <a:bodyPr/>
          <a:lstStyle/>
          <a:p>
            <a:r>
              <a:rPr lang="nl-BE" dirty="0" smtClean="0"/>
              <a:t>30°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43636" y="2143116"/>
            <a:ext cx="2543164" cy="785818"/>
          </a:xfrm>
        </p:spPr>
        <p:txBody>
          <a:bodyPr/>
          <a:lstStyle/>
          <a:p>
            <a:r>
              <a:rPr lang="nl-BE" dirty="0" smtClean="0"/>
              <a:t>40°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214678" y="1571612"/>
            <a:ext cx="2471726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000760" y="1571612"/>
            <a:ext cx="2471726" cy="247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8286808" cy="500066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5 lagen systeem: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2543164" cy="785818"/>
          </a:xfrm>
        </p:spPr>
        <p:txBody>
          <a:bodyPr>
            <a:normAutofit/>
          </a:bodyPr>
          <a:lstStyle/>
          <a:p>
            <a:r>
              <a:rPr lang="nl-BE" sz="2400" dirty="0" smtClean="0"/>
              <a:t>1 Terrassen</a:t>
            </a:r>
            <a:endParaRPr lang="nl-NL" sz="2400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00364" y="1714488"/>
            <a:ext cx="2686040" cy="785818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2 Waterreservoir en waterdichting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43636" y="1714488"/>
            <a:ext cx="2543164" cy="785818"/>
          </a:xfrm>
        </p:spPr>
        <p:txBody>
          <a:bodyPr>
            <a:normAutofit/>
          </a:bodyPr>
          <a:lstStyle/>
          <a:p>
            <a:r>
              <a:rPr lang="nl-BE" sz="2400" dirty="0" smtClean="0"/>
              <a:t>3 Substraat</a:t>
            </a:r>
            <a:endParaRPr lang="nl-NL" sz="2400" dirty="0"/>
          </a:p>
        </p:txBody>
      </p:sp>
      <p:pic>
        <p:nvPicPr>
          <p:cNvPr id="24" name="Tijdelijke aanduiding voor inhoud 23" descr="DSC0131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3071810"/>
            <a:ext cx="2568562" cy="1980000"/>
          </a:xfrm>
        </p:spPr>
      </p:pic>
      <p:pic>
        <p:nvPicPr>
          <p:cNvPr id="23" name="Tijdelijke aanduiding voor inhoud 22" descr="DSC01314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3143240" y="3071810"/>
            <a:ext cx="2639999" cy="1980000"/>
          </a:xfrm>
        </p:spPr>
      </p:pic>
      <p:pic>
        <p:nvPicPr>
          <p:cNvPr id="22" name="Tijdelijke aanduiding voor inhoud 21" descr="DSC01312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500034" y="3071810"/>
            <a:ext cx="2571768" cy="198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4F61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oenda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436</Words>
  <Application>Microsoft Office PowerPoint</Application>
  <PresentationFormat>Diavoorstelling (4:3)</PresentationFormat>
  <Paragraphs>142</Paragraphs>
  <Slides>21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MASTERPROEF IO 2010 Howest PIH - FLORADAK</vt:lpstr>
      <vt:lpstr>Research aanpak</vt:lpstr>
      <vt:lpstr>Testen met gewichtberekeningen.</vt:lpstr>
      <vt:lpstr>Testen met gewichtberekeningen.</vt:lpstr>
      <vt:lpstr>Keuze planten door opzoekingswerk.</vt:lpstr>
      <vt:lpstr>Keuze planten door opzoekingswerk.</vt:lpstr>
      <vt:lpstr>Testen op 1m²</vt:lpstr>
      <vt:lpstr>Testopstelling</vt:lpstr>
      <vt:lpstr>Opbouw</vt:lpstr>
      <vt:lpstr>Opbouw</vt:lpstr>
      <vt:lpstr>Kunstmatige beregening</vt:lpstr>
      <vt:lpstr>Resultaten</vt:lpstr>
      <vt:lpstr>Conclusie</vt:lpstr>
      <vt:lpstr>Voorontwerp daksectie</vt:lpstr>
      <vt:lpstr>Voorontwerp van daksectie</vt:lpstr>
      <vt:lpstr>Voorontwerp van daksectie</vt:lpstr>
      <vt:lpstr>Voorontwerp van daksectie</vt:lpstr>
      <vt:lpstr>Voorontwerp van daksectie</vt:lpstr>
      <vt:lpstr>Voorontwerp van daksectie</vt:lpstr>
      <vt:lpstr>Voorontwerp daksectie</vt:lpstr>
      <vt:lpstr>Bedankt voor uw aandacht</vt:lpstr>
    </vt:vector>
  </TitlesOfParts>
  <Company>Bananenfabriek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Brecht</dc:creator>
  <cp:lastModifiedBy>Brecht</cp:lastModifiedBy>
  <cp:revision>108</cp:revision>
  <dcterms:created xsi:type="dcterms:W3CDTF">2010-08-29T10:56:39Z</dcterms:created>
  <dcterms:modified xsi:type="dcterms:W3CDTF">2009-03-14T20:33:30Z</dcterms:modified>
</cp:coreProperties>
</file>