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photoAlbum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E3D1-6A6F-4B08-A7FE-E2DD880F8FA7}" type="datetimeFigureOut">
              <a:rPr lang="nl-BE" smtClean="0"/>
              <a:pPr/>
              <a:t>26/04/2010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1B15-9B70-4A0F-9FAE-5FFCF628879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7" name="Afbeelding 6" descr="avatar_upload.png">
            <a:hlinkClick r:id="" action="ppaction://noaction">
              <a:snd r:embed="rId2" name="applause.wav"/>
            </a:hlinkClick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714316" y="4786322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Dit is mijn diavoorstelling over</a:t>
            </a:r>
          </a:p>
          <a:p>
            <a:pPr algn="ctr"/>
            <a:r>
              <a:rPr lang="nl-BE" sz="4800" dirty="0" smtClean="0">
                <a:solidFill>
                  <a:schemeClr val="accent3">
                    <a:lumMod val="75000"/>
                  </a:schemeClr>
                </a:solidFill>
              </a:rPr>
              <a:t>De toren van Babel</a:t>
            </a:r>
            <a:endParaRPr lang="nl-BE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e toren van babel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714876" y="1571612"/>
            <a:ext cx="42922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de bouw van de toren word bijgestaan door</a:t>
            </a:r>
          </a:p>
          <a:p>
            <a:r>
              <a:rPr lang="nl-BE" dirty="0" smtClean="0"/>
              <a:t>20.000 mensen en duurde  20 jaar voor dat </a:t>
            </a:r>
          </a:p>
          <a:p>
            <a:r>
              <a:rPr lang="nl-BE" dirty="0" smtClean="0"/>
              <a:t>Hij af was. En is genoemd naar de </a:t>
            </a:r>
          </a:p>
          <a:p>
            <a:r>
              <a:rPr lang="nl-BE" dirty="0" smtClean="0"/>
              <a:t>Voornaamste god van </a:t>
            </a:r>
            <a:r>
              <a:rPr lang="nl-BE" dirty="0" err="1" smtClean="0"/>
              <a:t>Babyllon</a:t>
            </a:r>
            <a:r>
              <a:rPr lang="nl-BE" dirty="0" smtClean="0"/>
              <a:t>,Mardoek</a:t>
            </a:r>
          </a:p>
          <a:p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e toren van babel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071538" y="428604"/>
            <a:ext cx="3095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Hier is de toren zo goed als af.</a:t>
            </a:r>
          </a:p>
          <a:p>
            <a:r>
              <a:rPr lang="nl-BE" dirty="0" smtClean="0"/>
              <a:t>Het is een zeer hoge toren hij</a:t>
            </a:r>
          </a:p>
          <a:p>
            <a:r>
              <a:rPr lang="nl-BE" dirty="0" smtClean="0"/>
              <a:t>Is 91m hoog en heeft een basis</a:t>
            </a:r>
          </a:p>
          <a:p>
            <a:r>
              <a:rPr lang="nl-BE" dirty="0" smtClean="0"/>
              <a:t>Van 91mx91m. 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e overblijfsel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Afbeelding 2" descr="g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0"/>
            <a:ext cx="2143108" cy="300037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57158" y="428604"/>
            <a:ext cx="29510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Maar god wou geen toren</a:t>
            </a:r>
          </a:p>
          <a:p>
            <a:r>
              <a:rPr lang="nl-BE" dirty="0" smtClean="0"/>
              <a:t>Dus liet hij de mensen anders</a:t>
            </a:r>
          </a:p>
          <a:p>
            <a:r>
              <a:rPr lang="nl-BE" dirty="0" smtClean="0"/>
              <a:t>Spreken dan de anderen.</a:t>
            </a:r>
          </a:p>
          <a:p>
            <a:r>
              <a:rPr lang="nl-BE" dirty="0" smtClean="0"/>
              <a:t>En toen stopte de bouw van</a:t>
            </a:r>
          </a:p>
          <a:p>
            <a:r>
              <a:rPr lang="nl-BE" dirty="0" smtClean="0"/>
              <a:t>De toren.</a:t>
            </a:r>
            <a:endParaRPr lang="nl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een groep mensen die elkaar niet verstaan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034"/>
            <a:ext cx="9144000" cy="723024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28596" y="1000108"/>
            <a:ext cx="31901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De mensen hadden zich</a:t>
            </a:r>
          </a:p>
          <a:p>
            <a:r>
              <a:rPr lang="nl-BE" dirty="0" smtClean="0"/>
              <a:t>Verspreid omdat god ervoor</a:t>
            </a:r>
            <a:endParaRPr lang="nl-BE" dirty="0"/>
          </a:p>
          <a:p>
            <a:r>
              <a:rPr lang="nl-BE" dirty="0" smtClean="0"/>
              <a:t>Gezorgd</a:t>
            </a:r>
            <a:r>
              <a:rPr lang="nl-BE" dirty="0"/>
              <a:t> </a:t>
            </a:r>
            <a:r>
              <a:rPr lang="nl-BE" dirty="0" smtClean="0"/>
              <a:t>had dat ze elkaar niet </a:t>
            </a:r>
          </a:p>
          <a:p>
            <a:r>
              <a:rPr lang="nl-BE" dirty="0" smtClean="0"/>
              <a:t>Meer verstonden want god wou</a:t>
            </a:r>
          </a:p>
          <a:p>
            <a:r>
              <a:rPr lang="nl-BE" dirty="0" smtClean="0"/>
              <a:t>Niet dat ze die toren maakte.</a:t>
            </a:r>
          </a:p>
          <a:p>
            <a:r>
              <a:rPr lang="nl-BE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de toren van babel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25"/>
            <a:ext cx="9144000" cy="685375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57158" y="642918"/>
            <a:ext cx="24370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Dit zijn de overblijfselen</a:t>
            </a:r>
          </a:p>
          <a:p>
            <a:r>
              <a:rPr lang="nl-BE" dirty="0" smtClean="0"/>
              <a:t>Van de toren hij is </a:t>
            </a:r>
          </a:p>
          <a:p>
            <a:r>
              <a:rPr lang="nl-BE" dirty="0" smtClean="0"/>
              <a:t>Helemaal weggezakt.</a:t>
            </a:r>
          </a:p>
          <a:p>
            <a:r>
              <a:rPr lang="nl-BE" dirty="0" smtClean="0"/>
              <a:t>Dat was het verhaal </a:t>
            </a:r>
          </a:p>
          <a:p>
            <a:r>
              <a:rPr lang="nl-BE" dirty="0" smtClean="0"/>
              <a:t>Van de toren van</a:t>
            </a:r>
          </a:p>
          <a:p>
            <a:r>
              <a:rPr lang="nl-BE" dirty="0" smtClean="0"/>
              <a:t>Babel.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3874" y="2928934"/>
            <a:ext cx="88901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Zijn er nog vragen?</a:t>
            </a:r>
            <a:endParaRPr lang="nl-BE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57290" y="1071546"/>
            <a:ext cx="673690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6600" dirty="0" smtClean="0">
                <a:solidFill>
                  <a:schemeClr val="bg2">
                    <a:lumMod val="50000"/>
                  </a:schemeClr>
                </a:solidFill>
              </a:rPr>
              <a:t>zo dit was mijn dia.</a:t>
            </a:r>
          </a:p>
          <a:p>
            <a:endParaRPr lang="nl-BE" dirty="0">
              <a:solidFill>
                <a:schemeClr val="bg2">
                  <a:lumMod val="50000"/>
                </a:schemeClr>
              </a:solidFill>
            </a:endParaRPr>
          </a:p>
          <a:p>
            <a:endParaRPr lang="nl-BE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14282" y="3643314"/>
            <a:ext cx="9137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dirty="0" smtClean="0">
                <a:solidFill>
                  <a:srgbClr val="00B0F0"/>
                </a:solidFill>
              </a:rPr>
              <a:t>Ik hoop dat jullie het leuk vonden!!!</a:t>
            </a:r>
            <a:endParaRPr lang="nl-BE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157</Words>
  <Application>Microsoft Office PowerPoint</Application>
  <PresentationFormat>Diavoorstelling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Fotoalbum</dc:title>
  <dc:creator>Arne</dc:creator>
  <cp:lastModifiedBy>Arne</cp:lastModifiedBy>
  <cp:revision>11</cp:revision>
  <dcterms:created xsi:type="dcterms:W3CDTF">2010-04-26T15:41:07Z</dcterms:created>
  <dcterms:modified xsi:type="dcterms:W3CDTF">2010-04-26T17:25:15Z</dcterms:modified>
</cp:coreProperties>
</file>