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6" r:id="rId3"/>
    <p:sldId id="257" r:id="rId4"/>
    <p:sldId id="267" r:id="rId5"/>
    <p:sldId id="258" r:id="rId6"/>
    <p:sldId id="261" r:id="rId7"/>
    <p:sldId id="260" r:id="rId8"/>
    <p:sldId id="264" r:id="rId9"/>
    <p:sldId id="268" r:id="rId10"/>
    <p:sldId id="263" r:id="rId11"/>
    <p:sldId id="262" r:id="rId12"/>
    <p:sldId id="265" r:id="rId13"/>
    <p:sldId id="266" r:id="rId14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ige driehoe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grpSp>
        <p:nvGrpSpPr>
          <p:cNvPr id="2" name="Groe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rije v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rije v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rije v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echte verbindingslijn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25A5E35-2401-43F7-9C2B-C7D02690B18C}" type="datetimeFigureOut">
              <a:rPr lang="nl-BE" smtClean="0"/>
              <a:pPr/>
              <a:t>9/06/2016</a:t>
            </a:fld>
            <a:endParaRPr lang="nl-BE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nl-BE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3F1C976-CBE8-4070-BC89-78F11D0AD38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5A5E35-2401-43F7-9C2B-C7D02690B18C}" type="datetimeFigureOut">
              <a:rPr lang="nl-BE" smtClean="0"/>
              <a:pPr/>
              <a:t>9/06/2016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F1C976-CBE8-4070-BC89-78F11D0AD38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5A5E35-2401-43F7-9C2B-C7D02690B18C}" type="datetimeFigureOut">
              <a:rPr lang="nl-BE" smtClean="0"/>
              <a:pPr/>
              <a:t>9/06/2016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F1C976-CBE8-4070-BC89-78F11D0AD38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5A5E35-2401-43F7-9C2B-C7D02690B18C}" type="datetimeFigureOut">
              <a:rPr lang="nl-BE" smtClean="0"/>
              <a:pPr/>
              <a:t>9/06/2016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F1C976-CBE8-4070-BC89-78F11D0AD38C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5A5E35-2401-43F7-9C2B-C7D02690B18C}" type="datetimeFigureOut">
              <a:rPr lang="nl-BE" smtClean="0"/>
              <a:pPr/>
              <a:t>9/06/2016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F1C976-CBE8-4070-BC89-78F11D0AD38C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Punthaak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unthaak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5A5E35-2401-43F7-9C2B-C7D02690B18C}" type="datetimeFigureOut">
              <a:rPr lang="nl-BE" smtClean="0"/>
              <a:pPr/>
              <a:t>9/06/2016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F1C976-CBE8-4070-BC89-78F11D0AD38C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5A5E35-2401-43F7-9C2B-C7D02690B18C}" type="datetimeFigureOut">
              <a:rPr lang="nl-BE" smtClean="0"/>
              <a:pPr/>
              <a:t>9/06/2016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F1C976-CBE8-4070-BC89-78F11D0AD38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5A5E35-2401-43F7-9C2B-C7D02690B18C}" type="datetimeFigureOut">
              <a:rPr lang="nl-BE" smtClean="0"/>
              <a:pPr/>
              <a:t>9/06/2016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F1C976-CBE8-4070-BC89-78F11D0AD38C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5A5E35-2401-43F7-9C2B-C7D02690B18C}" type="datetimeFigureOut">
              <a:rPr lang="nl-BE" smtClean="0"/>
              <a:pPr/>
              <a:t>9/06/2016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F1C976-CBE8-4070-BC89-78F11D0AD38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25A5E35-2401-43F7-9C2B-C7D02690B18C}" type="datetimeFigureOut">
              <a:rPr lang="nl-BE" smtClean="0"/>
              <a:pPr/>
              <a:t>9/06/2016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F1C976-CBE8-4070-BC89-78F11D0AD38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25A5E35-2401-43F7-9C2B-C7D02690B18C}" type="datetimeFigureOut">
              <a:rPr lang="nl-BE" smtClean="0"/>
              <a:pPr/>
              <a:t>9/06/2016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3F1C976-CBE8-4070-BC89-78F11D0AD38C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rije v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chthoekige driehoe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unthaak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unthaak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rije v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chthoekige driehoe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25A5E35-2401-43F7-9C2B-C7D02690B18C}" type="datetimeFigureOut">
              <a:rPr lang="nl-BE" smtClean="0"/>
              <a:pPr/>
              <a:t>9/06/2016</a:t>
            </a:fld>
            <a:endParaRPr lang="nl-BE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nl-BE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3F1C976-CBE8-4070-BC89-78F11D0AD38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7268743" cy="354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1835696" y="4365104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800" dirty="0" err="1" smtClean="0"/>
              <a:t>Möbiusband</a:t>
            </a:r>
            <a:endParaRPr lang="nl-BE" sz="4800" dirty="0" smtClean="0"/>
          </a:p>
          <a:p>
            <a:pPr algn="ctr"/>
            <a:r>
              <a:rPr lang="nl-BE" sz="3200" dirty="0" smtClean="0"/>
              <a:t>M. C. ESCHER</a:t>
            </a:r>
            <a:endParaRPr lang="nl-BE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l-BE" sz="3200" dirty="0" smtClean="0"/>
              <a:t>Flatland: een verhaal over dimensies</a:t>
            </a:r>
            <a:endParaRPr lang="nl-BE" sz="32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412776"/>
            <a:ext cx="482311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12776"/>
            <a:ext cx="2570607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hoek 5"/>
          <p:cNvSpPr/>
          <p:nvPr/>
        </p:nvSpPr>
        <p:spPr>
          <a:xfrm>
            <a:off x="3779912" y="5229200"/>
            <a:ext cx="52565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1400" dirty="0" err="1" smtClean="0"/>
              <a:t>www.dimensions-math.org</a:t>
            </a:r>
            <a:r>
              <a:rPr lang="nl-BE" sz="1400" dirty="0" smtClean="0"/>
              <a:t>/Dim_</a:t>
            </a:r>
            <a:r>
              <a:rPr lang="nl-BE" sz="1400" dirty="0" err="1" smtClean="0"/>
              <a:t>regarder</a:t>
            </a:r>
            <a:r>
              <a:rPr lang="nl-BE" sz="1400" dirty="0" smtClean="0"/>
              <a:t>_</a:t>
            </a:r>
            <a:r>
              <a:rPr lang="nl-BE" sz="1400" dirty="0" err="1" smtClean="0"/>
              <a:t>NL.htm</a:t>
            </a:r>
            <a:endParaRPr lang="nl-BE" sz="1400" dirty="0" smtClean="0"/>
          </a:p>
          <a:p>
            <a:r>
              <a:rPr lang="nl-BE" sz="1400" dirty="0" smtClean="0"/>
              <a:t>Bekijk eens de hoofdstukken </a:t>
            </a:r>
            <a:r>
              <a:rPr lang="nl-BE" sz="1400" dirty="0" smtClean="0"/>
              <a:t>1, 2 en 3</a:t>
            </a:r>
            <a:r>
              <a:rPr lang="nl-BE" sz="1400" dirty="0" smtClean="0"/>
              <a:t>.</a:t>
            </a:r>
          </a:p>
          <a:p>
            <a:r>
              <a:rPr lang="nl-BE" sz="1400" dirty="0" smtClean="0"/>
              <a:t>Zo kom je meer te weten over de vierde dimensie!</a:t>
            </a:r>
            <a:endParaRPr lang="nl-BE" sz="1400" dirty="0" smtClean="0"/>
          </a:p>
          <a:p>
            <a:endParaRPr lang="nl-BE" sz="1400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437112"/>
            <a:ext cx="4968552" cy="74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vak 7"/>
          <p:cNvSpPr txBox="1"/>
          <p:nvPr/>
        </p:nvSpPr>
        <p:spPr>
          <a:xfrm>
            <a:off x="3779912" y="3861048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/>
              <a:t>Zoek op </a:t>
            </a:r>
            <a:r>
              <a:rPr lang="nl-BE" sz="1400" dirty="0" err="1" smtClean="0"/>
              <a:t>Youtube</a:t>
            </a:r>
            <a:r>
              <a:rPr lang="nl-BE" sz="1400" dirty="0" smtClean="0"/>
              <a:t> naar Flatland the </a:t>
            </a:r>
            <a:r>
              <a:rPr lang="nl-BE" sz="1400" dirty="0" smtClean="0"/>
              <a:t>film (leuke verfilming van het boekje van E. Abbott!)</a:t>
            </a:r>
            <a:endParaRPr lang="nl-BE" sz="1400" dirty="0"/>
          </a:p>
        </p:txBody>
      </p:sp>
      <p:sp>
        <p:nvSpPr>
          <p:cNvPr id="9" name="Tekstvak 8"/>
          <p:cNvSpPr txBox="1"/>
          <p:nvPr/>
        </p:nvSpPr>
        <p:spPr>
          <a:xfrm>
            <a:off x="611560" y="5013176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/>
              <a:t>‘PLATLAND’ werd in 1884 geschreven door Edwin Abbott (pseudoniem A. Square)</a:t>
            </a:r>
            <a:endParaRPr lang="nl-B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3200" dirty="0" err="1" smtClean="0"/>
              <a:t>Riemannse</a:t>
            </a:r>
            <a:r>
              <a:rPr lang="nl-BE" sz="3200" dirty="0" smtClean="0"/>
              <a:t> differentiaalmeetkunde </a:t>
            </a:r>
            <a:br>
              <a:rPr lang="nl-BE" sz="3200" dirty="0" smtClean="0"/>
            </a:br>
            <a:r>
              <a:rPr lang="nl-BE" sz="3200" dirty="0" smtClean="0"/>
              <a:t>van buisvormige omgevingen</a:t>
            </a:r>
            <a:endParaRPr lang="nl-BE" sz="3200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573016"/>
            <a:ext cx="5544616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484784"/>
            <a:ext cx="529840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3200" dirty="0" err="1" smtClean="0"/>
              <a:t>Riemannse</a:t>
            </a:r>
            <a:r>
              <a:rPr lang="nl-BE" sz="3200" dirty="0" smtClean="0"/>
              <a:t> differentiaalmeetkunde </a:t>
            </a:r>
            <a:br>
              <a:rPr lang="nl-BE" sz="3200" dirty="0" smtClean="0"/>
            </a:br>
            <a:r>
              <a:rPr lang="nl-BE" sz="3200" dirty="0" smtClean="0"/>
              <a:t>van buisvormige omgevingen</a:t>
            </a:r>
            <a:endParaRPr lang="nl-BE" sz="3200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395818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412776"/>
            <a:ext cx="283845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http://weetlogs.scilogs.be/gallery/11/Torus%20animation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365104"/>
            <a:ext cx="2016224" cy="2158966"/>
          </a:xfrm>
          <a:prstGeom prst="rect">
            <a:avLst/>
          </a:prstGeom>
          <a:noFill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437112"/>
            <a:ext cx="3220219" cy="210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/>
          <p:nvPr/>
        </p:nvSpPr>
        <p:spPr>
          <a:xfrm>
            <a:off x="395536" y="4365104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Wat is de formule voor de inhoud van een torus?</a:t>
            </a:r>
          </a:p>
          <a:p>
            <a:r>
              <a:rPr lang="nl-BE" sz="1200" i="1" dirty="0" smtClean="0"/>
              <a:t>Zie je hierin het product van de omtrek van een cirkel met straal R met de oppervlakte van een cirkel met straal r?</a:t>
            </a:r>
          </a:p>
          <a:p>
            <a:r>
              <a:rPr lang="nl-BE" sz="1200" dirty="0" smtClean="0"/>
              <a:t>En wat is de formule voor de oppervlakte van een torus?</a:t>
            </a:r>
            <a:endParaRPr lang="nl-B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     Wiskunde zie je (overal)!</a:t>
            </a:r>
            <a:endParaRPr lang="nl-BE" dirty="0"/>
          </a:p>
        </p:txBody>
      </p:sp>
      <p:pic>
        <p:nvPicPr>
          <p:cNvPr id="6" name="Tijdelijke aanduiding voor inhoud 4" descr="Code op eurobiljett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1" y="1412776"/>
            <a:ext cx="4726997" cy="3528392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83568" y="5085184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Welke ‘code’ zit verborgen in de reeksnummers op de eurobiljetten?</a:t>
            </a:r>
          </a:p>
          <a:p>
            <a:pPr algn="just"/>
            <a:r>
              <a:rPr lang="nl-BE" dirty="0" smtClean="0"/>
              <a:t>Uitleg op </a:t>
            </a:r>
            <a:r>
              <a:rPr lang="nl-BE" dirty="0" err="1" smtClean="0"/>
              <a:t>www.gnomon.bloggen.be</a:t>
            </a:r>
            <a:r>
              <a:rPr lang="nl-BE" dirty="0" smtClean="0"/>
              <a:t> </a:t>
            </a:r>
            <a:r>
              <a:rPr lang="nl-BE" dirty="0" smtClean="0"/>
              <a:t>(zoekopdracht: Geld verdienen met wiskunde – of zoek op datum 13-11-2013). 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88640"/>
            <a:ext cx="5040560" cy="421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3" y="4437112"/>
            <a:ext cx="509096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974" y="2204864"/>
            <a:ext cx="881402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76672"/>
            <a:ext cx="15621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3-eu-west-1.amazonaws.com/natuurkunde-assets/content_files/files/472/original/supportBinaryFiles_referenceId_3_supportId_4837?1427386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132856"/>
            <a:ext cx="2788309" cy="2952328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44824"/>
            <a:ext cx="48006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vak 7"/>
          <p:cNvSpPr txBox="1"/>
          <p:nvPr/>
        </p:nvSpPr>
        <p:spPr>
          <a:xfrm>
            <a:off x="899592" y="476672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 smtClean="0"/>
              <a:t>De zeven bruggen van Koningsbergen   </a:t>
            </a:r>
            <a:r>
              <a:rPr lang="nl-BE" sz="2800" dirty="0" err="1" smtClean="0"/>
              <a:t>Euler</a:t>
            </a:r>
            <a:r>
              <a:rPr lang="nl-BE" sz="2800" dirty="0" smtClean="0"/>
              <a:t> (1732)</a:t>
            </a:r>
            <a:endParaRPr lang="nl-BE" sz="2800" dirty="0"/>
          </a:p>
        </p:txBody>
      </p:sp>
      <p:sp>
        <p:nvSpPr>
          <p:cNvPr id="5" name="Tekstvak 4"/>
          <p:cNvSpPr txBox="1"/>
          <p:nvPr/>
        </p:nvSpPr>
        <p:spPr>
          <a:xfrm>
            <a:off x="1043608" y="558924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Zoekopdracht: Wat is ‘</a:t>
            </a:r>
            <a:r>
              <a:rPr lang="nl-BE" dirty="0" err="1" smtClean="0"/>
              <a:t>grafentheorie</a:t>
            </a:r>
            <a:r>
              <a:rPr lang="nl-BE" dirty="0" smtClean="0"/>
              <a:t>’ en wat is de toepassing ervan?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Boudewijnschool 19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3" y="476672"/>
            <a:ext cx="7593689" cy="54006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204864"/>
            <a:ext cx="35052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3200" dirty="0" smtClean="0"/>
              <a:t>Oppervlakte van een driehoek</a:t>
            </a:r>
            <a:endParaRPr lang="nl-BE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196752"/>
            <a:ext cx="44196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509120"/>
            <a:ext cx="4609369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92696"/>
            <a:ext cx="7488832" cy="431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Πυθαγόρας</a:t>
            </a:r>
            <a:endParaRPr lang="nl-BE" dirty="0"/>
          </a:p>
        </p:txBody>
      </p:sp>
      <p:pic>
        <p:nvPicPr>
          <p:cNvPr id="4" name="Picture 7" descr="Toy kite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1209675" cy="2276475"/>
          </a:xfrm>
          <a:prstGeom prst="rect">
            <a:avLst/>
          </a:prstGeom>
          <a:noFill/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941168"/>
            <a:ext cx="7003504" cy="126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Donald in </a:t>
            </a:r>
            <a:r>
              <a:rPr lang="nl-BE" dirty="0" err="1" smtClean="0"/>
              <a:t>Mathmagic</a:t>
            </a:r>
            <a:r>
              <a:rPr lang="nl-BE" dirty="0" smtClean="0"/>
              <a:t> Land</a:t>
            </a:r>
            <a:endParaRPr lang="nl-BE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268760"/>
            <a:ext cx="2305149" cy="23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717032"/>
            <a:ext cx="254308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717032"/>
            <a:ext cx="267312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124744"/>
            <a:ext cx="338339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3717032"/>
            <a:ext cx="249627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vak 7"/>
          <p:cNvSpPr txBox="1"/>
          <p:nvPr/>
        </p:nvSpPr>
        <p:spPr>
          <a:xfrm>
            <a:off x="2699792" y="5661248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BE" dirty="0" smtClean="0"/>
              <a:t>Deze film van de Walt Disney Studio’s uit 1959 duurt 27 minuten en kan je gratis bekijken op </a:t>
            </a:r>
            <a:r>
              <a:rPr lang="nl-BE" dirty="0" err="1" smtClean="0"/>
              <a:t>Youtube</a:t>
            </a:r>
            <a:r>
              <a:rPr lang="nl-BE" dirty="0" smtClean="0"/>
              <a:t>.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" y="836712"/>
            <a:ext cx="903922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437112"/>
            <a:ext cx="8096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437112"/>
            <a:ext cx="7524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437112"/>
            <a:ext cx="9715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4437112"/>
            <a:ext cx="10096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kstvak 11"/>
          <p:cNvSpPr txBox="1"/>
          <p:nvPr/>
        </p:nvSpPr>
        <p:spPr>
          <a:xfrm>
            <a:off x="611560" y="90872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P(x,y)</a:t>
            </a:r>
            <a:endParaRPr lang="nl-BE" dirty="0"/>
          </a:p>
        </p:txBody>
      </p:sp>
      <p:sp>
        <p:nvSpPr>
          <p:cNvPr id="13" name="Tekstvak 12"/>
          <p:cNvSpPr txBox="1"/>
          <p:nvPr/>
        </p:nvSpPr>
        <p:spPr>
          <a:xfrm>
            <a:off x="4427984" y="9087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P(x,y,z)</a:t>
            </a:r>
            <a:endParaRPr lang="nl-BE" dirty="0"/>
          </a:p>
        </p:txBody>
      </p:sp>
      <p:sp>
        <p:nvSpPr>
          <p:cNvPr id="14" name="Tekstvak 13"/>
          <p:cNvSpPr txBox="1"/>
          <p:nvPr/>
        </p:nvSpPr>
        <p:spPr>
          <a:xfrm>
            <a:off x="2051720" y="5589240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/>
              <a:t>P(x,y,z,t)          </a:t>
            </a:r>
            <a:r>
              <a:rPr lang="nl-BE" sz="2400" dirty="0" err="1" smtClean="0"/>
              <a:t>x</a:t>
            </a:r>
            <a:r>
              <a:rPr lang="nl-BE" sz="2400" b="1" dirty="0" err="1" smtClean="0"/>
              <a:t>²</a:t>
            </a:r>
            <a:r>
              <a:rPr lang="nl-BE" sz="2400" b="1" dirty="0" smtClean="0"/>
              <a:t> + </a:t>
            </a:r>
            <a:r>
              <a:rPr lang="nl-BE" sz="2400" b="1" dirty="0" err="1" smtClean="0"/>
              <a:t>y²</a:t>
            </a:r>
            <a:r>
              <a:rPr lang="nl-BE" sz="2400" b="1" dirty="0" smtClean="0"/>
              <a:t> + </a:t>
            </a:r>
            <a:r>
              <a:rPr lang="nl-BE" sz="2400" b="1" dirty="0" err="1" smtClean="0"/>
              <a:t>z²</a:t>
            </a:r>
            <a:r>
              <a:rPr lang="nl-BE" sz="2400" b="1" dirty="0" smtClean="0"/>
              <a:t> + </a:t>
            </a:r>
            <a:r>
              <a:rPr lang="nl-BE" sz="2400" b="1" dirty="0" err="1" smtClean="0"/>
              <a:t>t²</a:t>
            </a:r>
            <a:r>
              <a:rPr lang="nl-BE" sz="2400" b="1" dirty="0" smtClean="0"/>
              <a:t> = </a:t>
            </a:r>
            <a:r>
              <a:rPr lang="nl-BE" sz="2400" b="1" dirty="0" err="1" smtClean="0"/>
              <a:t>r²</a:t>
            </a:r>
            <a:endParaRPr lang="nl-BE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">
  <a:themeElements>
    <a:clrScheme name="Concour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422</TotalTime>
  <Words>223</Words>
  <Application>Microsoft Office PowerPoint</Application>
  <PresentationFormat>Diavoorstelling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Concours</vt:lpstr>
      <vt:lpstr>Dia 1</vt:lpstr>
      <vt:lpstr>Dia 2</vt:lpstr>
      <vt:lpstr>Dia 3</vt:lpstr>
      <vt:lpstr>Dia 4</vt:lpstr>
      <vt:lpstr>Dia 5</vt:lpstr>
      <vt:lpstr>Oppervlakte van een driehoek</vt:lpstr>
      <vt:lpstr>Πυθαγόρας</vt:lpstr>
      <vt:lpstr>Donald in Mathmagic Land</vt:lpstr>
      <vt:lpstr>Dia 9</vt:lpstr>
      <vt:lpstr>Flatland: een verhaal over dimensies</vt:lpstr>
      <vt:lpstr>Riemannse differentiaalmeetkunde  van buisvormige omgevingen</vt:lpstr>
      <vt:lpstr>Riemannse differentiaalmeetkunde  van buisvormige omgevingen</vt:lpstr>
      <vt:lpstr>     Wiskunde zie je (overal)!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Gheysens Luc</dc:creator>
  <cp:lastModifiedBy>Gheysens Luc</cp:lastModifiedBy>
  <cp:revision>32</cp:revision>
  <dcterms:created xsi:type="dcterms:W3CDTF">2016-06-02T08:04:44Z</dcterms:created>
  <dcterms:modified xsi:type="dcterms:W3CDTF">2016-06-09T09:51:39Z</dcterms:modified>
</cp:coreProperties>
</file>