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D20A5CF-8668-489D-9812-4E13DC934285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B55631C-545D-4CA3-918F-C3C5D71A0F4A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ultkanaal.nl/Kunst/world-press-photo2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ltkanaal.nl/Kunst/world-press-photo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158" y="0"/>
            <a:ext cx="7467600" cy="45259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dirty="0" smtClean="0"/>
              <a:t>1963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rgbClr val="FFFFFF"/>
                </a:solidFill>
                <a:latin typeface="Verdana"/>
              </a:rPr>
              <a:t>Boeddhistische monnik heeft zich </a:t>
            </a:r>
            <a:r>
              <a:rPr lang="nl-NL" dirty="0" smtClean="0">
                <a:solidFill>
                  <a:srgbClr val="FFFFFF"/>
                </a:solidFill>
                <a:latin typeface="Verdana"/>
              </a:rPr>
              <a:t>aangestoken.</a:t>
            </a:r>
            <a:endParaRPr lang="nl-NL" dirty="0" smtClean="0">
              <a:solidFill>
                <a:srgbClr val="FFFFFF"/>
              </a:solidFill>
              <a:latin typeface="Verdana"/>
            </a:endParaRP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rgbClr val="FFFFFF"/>
                </a:solidFill>
                <a:latin typeface="Verdana"/>
                <a:hlinkClick r:id="rId2"/>
              </a:rPr>
              <a:t>http://www.cultkanaal.nl/Kunst/world-press-photo2.html</a:t>
            </a:r>
            <a:r>
              <a:rPr lang="nl-NL" dirty="0" smtClean="0">
                <a:solidFill>
                  <a:srgbClr val="FFFFFF"/>
                </a:solidFill>
                <a:latin typeface="Verdana"/>
              </a:rPr>
              <a:t/>
            </a:r>
            <a:br>
              <a:rPr lang="nl-NL" dirty="0" smtClean="0">
                <a:solidFill>
                  <a:srgbClr val="FFFFFF"/>
                </a:solidFill>
                <a:latin typeface="Verdana"/>
              </a:rPr>
            </a:br>
            <a:endParaRPr lang="nl-BE" dirty="0" smtClean="0"/>
          </a:p>
          <a:p>
            <a:endParaRPr lang="nl-NL" dirty="0"/>
          </a:p>
        </p:txBody>
      </p:sp>
      <p:pic>
        <p:nvPicPr>
          <p:cNvPr id="75780" name="Picture 4" descr="19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714620"/>
            <a:ext cx="428625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4282" y="214290"/>
            <a:ext cx="7467600" cy="4525963"/>
          </a:xfrm>
        </p:spPr>
        <p:txBody>
          <a:bodyPr/>
          <a:lstStyle/>
          <a:p>
            <a:r>
              <a:rPr lang="nl-BE" dirty="0" smtClean="0"/>
              <a:t>1968</a:t>
            </a:r>
          </a:p>
          <a:p>
            <a:r>
              <a:rPr lang="nl-NL" dirty="0" smtClean="0"/>
              <a:t>Verdacht </a:t>
            </a:r>
            <a:r>
              <a:rPr lang="nl-NL" dirty="0" err="1" smtClean="0"/>
              <a:t>Vietcong-lid</a:t>
            </a:r>
            <a:r>
              <a:rPr lang="nl-NL" dirty="0" smtClean="0"/>
              <a:t> wordt </a:t>
            </a:r>
            <a:r>
              <a:rPr lang="nl-NL" dirty="0" smtClean="0"/>
              <a:t>geëxecuteerd.</a:t>
            </a:r>
          </a:p>
          <a:p>
            <a:r>
              <a:rPr lang="nl-NL" smtClean="0">
                <a:hlinkClick r:id="rId2"/>
              </a:rPr>
              <a:t>link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sch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</TotalTime>
  <Words>17</Words>
  <Application>Microsoft Office PowerPoint</Application>
  <PresentationFormat>Diavoorstelling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Technisch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g.reumers</dc:creator>
  <cp:lastModifiedBy>g.reumers</cp:lastModifiedBy>
  <cp:revision>3</cp:revision>
  <dcterms:created xsi:type="dcterms:W3CDTF">2011-10-27T12:05:15Z</dcterms:created>
  <dcterms:modified xsi:type="dcterms:W3CDTF">2011-10-27T12:18:01Z</dcterms:modified>
</cp:coreProperties>
</file>