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7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custShowLst>
    <p:custShow name="Gerard" id="0">
      <p:sldLst>
        <p:sld r:id="rId8"/>
        <p:sld r:id="rId9"/>
        <p:sld r:id="rId10"/>
      </p:sldLst>
    </p:custShow>
    <p:custShow name="Aangepaste voorstelling 1" id="1">
      <p:sldLst>
        <p:sld r:id="rId2"/>
        <p:sld r:id="rId3"/>
        <p:sld r:id="rId4"/>
        <p:sld r:id="rId5"/>
      </p:sldLst>
    </p:custShow>
  </p:custShow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FF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73DB4-A041-4F40-B09E-27ED6703AD73}" type="datetimeFigureOut">
              <a:rPr lang="nl-BE" smtClean="0"/>
              <a:t>21/03/2010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8A-3E83-4C4E-809C-1621E9673A84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8A-3E83-4C4E-809C-1621E9673A84}" type="slidenum">
              <a:rPr lang="nl-BE" smtClean="0"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842C56-F5B8-4B16-AF7D-00276E5FABD5}" type="datetimeFigureOut">
              <a:rPr lang="nl-NL" smtClean="0"/>
              <a:pPr/>
              <a:t>21-3-2010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14C547F-A1FB-428C-9B84-F9C06DBAEF8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rardhendrix@home.nl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rasia.com/" TargetMode="Externa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hyperlink" Target="proef%20%20%20%20%20%20%20%20%20%20%20Open%20mijn%20presentatie%20maar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nl-BE" sz="8800" b="1" dirty="0" smtClean="0">
                <a:solidFill>
                  <a:schemeClr val="accent3">
                    <a:lumMod val="75000"/>
                  </a:schemeClr>
                </a:solidFill>
              </a:rPr>
              <a:t>Het is zomer</a:t>
            </a:r>
            <a:endParaRPr lang="nl-NL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5922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 C -0.014 -0.00666  -0.029 -0.01199  -0.044 -0.01199  C -0.114 -0.01199  -0.169 0.06393  -0.169 0.15582  C -0.169 0.24638  -0.114 0.32096  -0.044 0.32096  C -0.029 0.32096  -0.014 0.31697  0 0.31031  C -0.047 0.28634  -0.08 0.2264  -0.08 0.15582  C -0.08 0.0839  -0.047 0.02397  0 0  Z" pathEditMode="relative" ptsTypes="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7 boo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 advClick="0" advTm="344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9 zomer praatje.jp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728" y="714356"/>
            <a:ext cx="4071966" cy="378621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bal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383215" y="2967335"/>
            <a:ext cx="23775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</a:t>
            </a:r>
            <a:endParaRPr lang="nl-BE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143108" y="2428868"/>
            <a:ext cx="863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600" dirty="0" smtClean="0">
                <a:solidFill>
                  <a:srgbClr val="FF0000"/>
                </a:solidFill>
              </a:rPr>
              <a:t>http://www.airasia.com/gb/en/home.html</a:t>
            </a:r>
            <a:endParaRPr lang="nl-BE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656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10 boom in zon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57356" y="1142984"/>
            <a:ext cx="7602356" cy="452649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Explosie 2 4"/>
          <p:cNvSpPr/>
          <p:nvPr/>
        </p:nvSpPr>
        <p:spPr>
          <a:xfrm rot="1974426">
            <a:off x="0" y="1928802"/>
            <a:ext cx="3571900" cy="3143272"/>
          </a:xfrm>
          <a:prstGeom prst="irregularSeal2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/>
              </a:rPr>
              <a:t>lekker eten</a:t>
            </a:r>
            <a:endParaRPr lang="nl-BE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6">
    <p:strips dir="rd"/>
    <p:sndAc>
      <p:stSnd>
        <p:snd r:embed="rId3" name="MSSN00638A0000[1]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8 berghu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087187"/>
            <a:ext cx="4572000" cy="34456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 advClick="0" advTm="2485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Zon 3">
            <a:hlinkClick r:id="" action="ppaction://customshow?id=0">
              <a:snd r:embed="rId4" name="camera.wav"/>
            </a:hlinkClick>
            <a:hlinkHover r:id="rId5"/>
          </p:cNvPr>
          <p:cNvSpPr/>
          <p:nvPr/>
        </p:nvSpPr>
        <p:spPr>
          <a:xfrm>
            <a:off x="4857752" y="1000108"/>
            <a:ext cx="3071834" cy="335758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Click="0" advTm="703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art 3"/>
          <p:cNvSpPr/>
          <p:nvPr/>
        </p:nvSpPr>
        <p:spPr>
          <a:xfrm>
            <a:off x="2071670" y="1142984"/>
            <a:ext cx="4572032" cy="2714644"/>
          </a:xfrm>
          <a:prstGeom prst="hear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nl-N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Mooi</a:t>
            </a:r>
            <a:endParaRPr lang="nl-BE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35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 advClick="0" advTm="1485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SN00638A0000[1]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2" name="MSSN00638A0000[1].wav"/>
          </p:nvPr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19600" y="3657600"/>
            <a:ext cx="304800" cy="30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Vlinder</a:t>
            </a:r>
            <a:endParaRPr lang="nl-NL" dirty="0"/>
          </a:p>
        </p:txBody>
      </p:sp>
      <p:sp>
        <p:nvSpPr>
          <p:cNvPr id="5" name="Vijfhoek 4">
            <a:hlinkClick r:id="rId7" action="ppaction://hlinksldjump"/>
          </p:cNvPr>
          <p:cNvSpPr/>
          <p:nvPr/>
        </p:nvSpPr>
        <p:spPr>
          <a:xfrm>
            <a:off x="1500166" y="1142984"/>
            <a:ext cx="1500198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</p:cSld>
  <p:clrMapOvr>
    <a:masterClrMapping/>
  </p:clrMapOvr>
  <p:transition spd="slow" advClick="0" advTm="198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6 berg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4335" y="1524000"/>
            <a:ext cx="6135329" cy="4572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 advClick="0" advTm="36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Explosie 2 3"/>
          <p:cNvSpPr/>
          <p:nvPr/>
        </p:nvSpPr>
        <p:spPr>
          <a:xfrm rot="20414068">
            <a:off x="3679226" y="2692764"/>
            <a:ext cx="4357718" cy="39290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88843" y="2967335"/>
            <a:ext cx="5766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Open de deur maar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688838" y="2967335"/>
            <a:ext cx="5766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de deur maar</a:t>
            </a:r>
            <a:endParaRPr lang="nl-B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~PP2695.WAV">
            <a:hlinkClick r:id="" action="ppaction://media"/>
          </p:cNvPr>
          <p:cNvPicPr>
            <a:picLocks noRot="1" noChangeAspect="1"/>
          </p:cNvPicPr>
          <p:nvPr>
            <a:wavAudioFile r:embed="rId2" name="~PP2695.WAV"/>
          </p:nvPr>
        </p:nvPicPr>
        <p:blipFill>
          <a:blip r:embed="rId7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4000">
    <p:comb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14282" y="3214686"/>
          <a:ext cx="8229600" cy="205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822960"/>
                <a:gridCol w="822960"/>
                <a:gridCol w="1645920"/>
                <a:gridCol w="1645920"/>
              </a:tblGrid>
              <a:tr h="870906">
                <a:tc>
                  <a:txBody>
                    <a:bodyPr/>
                    <a:lstStyle/>
                    <a:p>
                      <a:r>
                        <a:rPr lang="nl-NL" dirty="0" smtClean="0"/>
                        <a:t>Op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Dehttp</a:t>
                      </a:r>
                      <a:r>
                        <a:rPr lang="nl-NL" dirty="0" smtClean="0"/>
                        <a:t>://</a:t>
                      </a:r>
                      <a:r>
                        <a:rPr lang="nl-NL" dirty="0" err="1" smtClean="0"/>
                        <a:t>www.airasia.com</a:t>
                      </a:r>
                      <a:r>
                        <a:rPr lang="nl-NL" dirty="0" smtClean="0"/>
                        <a:t>/</a:t>
                      </a:r>
                      <a:r>
                        <a:rPr lang="nl-NL" dirty="0" err="1" smtClean="0"/>
                        <a:t>gb</a:t>
                      </a:r>
                      <a:r>
                        <a:rPr lang="nl-NL" dirty="0" smtClean="0"/>
                        <a:t>/en/</a:t>
                      </a:r>
                      <a:r>
                        <a:rPr lang="nl-NL" dirty="0" err="1" smtClean="0"/>
                        <a:t>home.html</a:t>
                      </a:r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Stoep</a:t>
                      </a:r>
                      <a:endParaRPr lang="nl-B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>
                          <a:solidFill>
                            <a:srgbClr val="FFC000"/>
                          </a:solidFill>
                          <a:latin typeface="Adobe Ming Std L" pitchFamily="18" charset="-128"/>
                        </a:rPr>
                        <a:t>Mooi</a:t>
                      </a:r>
                      <a:endParaRPr lang="nl-BE" baseline="0" dirty="0">
                        <a:solidFill>
                          <a:srgbClr val="FFC000"/>
                        </a:solidFill>
                        <a:latin typeface="Adobe Ming Std L" pitchFamily="18" charset="-128"/>
                      </a:endParaRPr>
                    </a:p>
                  </a:txBody>
                  <a:tcPr vert="vert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Vies</a:t>
                      </a:r>
                      <a:endParaRPr lang="nl-BE" dirty="0"/>
                    </a:p>
                  </a:txBody>
                  <a:tcPr vert="wordArtVert"/>
                </a:tc>
              </a:tr>
              <a:tr h="870906">
                <a:tc>
                  <a:txBody>
                    <a:bodyPr/>
                    <a:lstStyle/>
                    <a:p>
                      <a:r>
                        <a:rPr lang="nl-NL" dirty="0" smtClean="0"/>
                        <a:t>Aap</a:t>
                      </a:r>
                      <a:endParaRPr lang="nl-B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Roos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Deur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gradFill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Fiets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Auto</a:t>
                      </a:r>
                      <a:endParaRPr lang="nl-BE" dirty="0"/>
                    </a:p>
                  </a:txBody>
                  <a:tcPr>
                    <a:gradFill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err="1" smtClean="0"/>
              <a:t>Leker</a:t>
            </a:r>
            <a:r>
              <a:rPr lang="nl-NL" dirty="0" smtClean="0"/>
              <a:t> eten of nier hoor</a:t>
            </a:r>
            <a:endParaRPr lang="nl-NL" dirty="0"/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1  L 0.108 0.08261  L 0.072 0.16655  L 0.108 0.24916  L 0.036 0.24916  L 0 0.3331  L -0.036 0.24916  L -0.108 0.24916  L -0.072 0.16655  L -0.108 0.08261  L -0.036 0.08261  L 0 0  Z" pathEditMode="relative" ptsTypes="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2" grpId="2" animBg="1"/>
      <p:bldP spid="2" grpId="3" animBg="1"/>
      <p:bldP spid="2" grpId="4" animBg="1"/>
      <p:bldP spid="2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57356" y="2285991"/>
            <a:ext cx="24144073" cy="21979409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prstDash val="dash"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nl-NL" sz="9600" b="1" spc="0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Mooi</a:t>
            </a:r>
            <a:endParaRPr lang="nl-NL" sz="9600" b="1" spc="0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Gerard\Local Settings\Temporary Internet Files\Content.IE5\3F0RJJ48\MCj04321530000[1].wmf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785794"/>
            <a:ext cx="8072462" cy="5135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Gerard\Local Settings\Temporary Internet Files\Content.IE5\QBGHYY9L\MCj043204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857628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190</TotalTime>
  <Words>51</Words>
  <Application>Microsoft Office PowerPoint</Application>
  <PresentationFormat>Diavoorstelling (4:3)</PresentationFormat>
  <Paragraphs>34</Paragraphs>
  <Slides>13</Slides>
  <Notes>13</Notes>
  <HiddenSlides>3</HiddenSlides>
  <MMClips>2</MMClips>
  <ScaleCrop>false</ScaleCrop>
  <HeadingPairs>
    <vt:vector size="6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  <vt:variant>
        <vt:lpstr>Aangepaste voorstellingen</vt:lpstr>
      </vt:variant>
      <vt:variant>
        <vt:i4>2</vt:i4>
      </vt:variant>
    </vt:vector>
  </HeadingPairs>
  <TitlesOfParts>
    <vt:vector size="16" baseType="lpstr">
      <vt:lpstr>Papier</vt:lpstr>
      <vt:lpstr>Het is zomer</vt:lpstr>
      <vt:lpstr>Dia 2</vt:lpstr>
      <vt:lpstr>Dia 3</vt:lpstr>
      <vt:lpstr>Dia 4</vt:lpstr>
      <vt:lpstr>Vlinder</vt:lpstr>
      <vt:lpstr>Dia 6</vt:lpstr>
      <vt:lpstr>Dia 7</vt:lpstr>
      <vt:lpstr>Leker eten of nier hoor</vt:lpstr>
      <vt:lpstr>Mooi</vt:lpstr>
      <vt:lpstr>Dia 10</vt:lpstr>
      <vt:lpstr>bal</vt:lpstr>
      <vt:lpstr>Dia 12</vt:lpstr>
      <vt:lpstr>Dia 13</vt:lpstr>
      <vt:lpstr>Gerard</vt:lpstr>
      <vt:lpstr>Aangepaste voorstelling 1</vt:lpstr>
    </vt:vector>
  </TitlesOfParts>
  <Company>Got2be-Unattended-4U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Cursist</dc:creator>
  <cp:lastModifiedBy>gerardhollanda</cp:lastModifiedBy>
  <cp:revision>25</cp:revision>
  <dcterms:created xsi:type="dcterms:W3CDTF">2010-03-17T08:08:58Z</dcterms:created>
  <dcterms:modified xsi:type="dcterms:W3CDTF">2010-03-21T14:46:46Z</dcterms:modified>
</cp:coreProperties>
</file>