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429" y="-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l-BE"/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l-BE"/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B75F-BC64-460B-9D2C-F29F6329DD77}" type="datetimeFigureOut">
              <a:rPr lang="nl-BE" smtClean="0"/>
              <a:t>12/05/2010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6F4F8-8DAC-40DF-8EB0-5D2825EDE1B1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769865" y="785794"/>
            <a:ext cx="73741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800" b="1" u="sng" dirty="0" smtClean="0">
                <a:solidFill>
                  <a:schemeClr val="bg2">
                    <a:lumMod val="50000"/>
                  </a:schemeClr>
                </a:solidFill>
              </a:rPr>
              <a:t>Over </a:t>
            </a:r>
            <a:r>
              <a:rPr lang="de-DE" sz="4800" b="1" u="sng" dirty="0" err="1" smtClean="0">
                <a:solidFill>
                  <a:schemeClr val="bg2">
                    <a:lumMod val="50000"/>
                  </a:schemeClr>
                </a:solidFill>
              </a:rPr>
              <a:t>mezelf</a:t>
            </a:r>
            <a:r>
              <a:rPr lang="de-DE" sz="4800" b="1" u="sng" dirty="0" smtClean="0">
                <a:solidFill>
                  <a:schemeClr val="bg2">
                    <a:lumMod val="50000"/>
                  </a:schemeClr>
                </a:solidFill>
              </a:rPr>
              <a:t> en </a:t>
            </a:r>
            <a:r>
              <a:rPr lang="de-DE" sz="4800" b="1" u="sng" dirty="0" err="1" smtClean="0">
                <a:solidFill>
                  <a:schemeClr val="bg2">
                    <a:lumMod val="50000"/>
                  </a:schemeClr>
                </a:solidFill>
              </a:rPr>
              <a:t>familie</a:t>
            </a:r>
            <a:endParaRPr lang="nl-BE" sz="4800" b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2714612" y="2071678"/>
            <a:ext cx="493115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4800" dirty="0" smtClean="0"/>
              <a:t> </a:t>
            </a:r>
            <a:r>
              <a:rPr lang="de-DE" sz="4800" dirty="0" err="1" smtClean="0"/>
              <a:t>Ik</a:t>
            </a:r>
            <a:endParaRPr lang="de-DE" sz="4800" dirty="0" smtClean="0"/>
          </a:p>
          <a:p>
            <a:pPr>
              <a:buFont typeface="Arial" pitchFamily="34" charset="0"/>
              <a:buChar char="•"/>
            </a:pPr>
            <a:r>
              <a:rPr lang="de-DE" sz="4800" dirty="0"/>
              <a:t> </a:t>
            </a:r>
            <a:r>
              <a:rPr lang="de-DE" sz="4800" dirty="0" err="1" smtClean="0"/>
              <a:t>Mijn</a:t>
            </a:r>
            <a:r>
              <a:rPr lang="de-DE" sz="4800" dirty="0" smtClean="0"/>
              <a:t> </a:t>
            </a:r>
            <a:r>
              <a:rPr lang="de-DE" sz="4800" dirty="0" err="1" smtClean="0"/>
              <a:t>zus</a:t>
            </a:r>
            <a:endParaRPr lang="de-DE" sz="4800" dirty="0" smtClean="0"/>
          </a:p>
          <a:p>
            <a:pPr>
              <a:buFont typeface="Arial" pitchFamily="34" charset="0"/>
              <a:buChar char="•"/>
            </a:pPr>
            <a:r>
              <a:rPr lang="de-DE" sz="4800" dirty="0"/>
              <a:t> </a:t>
            </a:r>
            <a:r>
              <a:rPr lang="de-DE" sz="4800" dirty="0" err="1" smtClean="0"/>
              <a:t>Mijn</a:t>
            </a:r>
            <a:r>
              <a:rPr lang="de-DE" sz="4800" dirty="0" smtClean="0"/>
              <a:t> </a:t>
            </a:r>
            <a:r>
              <a:rPr lang="de-DE" sz="4800" dirty="0" err="1" smtClean="0"/>
              <a:t>mama</a:t>
            </a:r>
            <a:endParaRPr lang="de-DE" sz="4800" dirty="0" smtClean="0"/>
          </a:p>
          <a:p>
            <a:pPr>
              <a:buFont typeface="Arial" pitchFamily="34" charset="0"/>
              <a:buChar char="•"/>
            </a:pPr>
            <a:r>
              <a:rPr lang="de-DE" sz="4800" dirty="0"/>
              <a:t> </a:t>
            </a:r>
            <a:r>
              <a:rPr lang="de-DE" sz="4800" dirty="0" err="1" smtClean="0"/>
              <a:t>Mijn</a:t>
            </a:r>
            <a:r>
              <a:rPr lang="de-DE" sz="4800" dirty="0" smtClean="0"/>
              <a:t> </a:t>
            </a:r>
            <a:r>
              <a:rPr lang="de-DE" sz="4800" dirty="0" err="1" smtClean="0"/>
              <a:t>papa</a:t>
            </a:r>
            <a:endParaRPr lang="de-DE" sz="4800" dirty="0" smtClean="0"/>
          </a:p>
          <a:p>
            <a:pPr>
              <a:buFont typeface="Arial" pitchFamily="34" charset="0"/>
              <a:buChar char="•"/>
            </a:pPr>
            <a:r>
              <a:rPr lang="de-DE" sz="4800" dirty="0"/>
              <a:t> </a:t>
            </a:r>
            <a:r>
              <a:rPr lang="de-DE" sz="4800" dirty="0" err="1" smtClean="0"/>
              <a:t>Ushi</a:t>
            </a:r>
            <a:r>
              <a:rPr lang="de-DE" sz="4800" dirty="0" smtClean="0"/>
              <a:t> en Wodka</a:t>
            </a:r>
            <a:endParaRPr lang="nl-B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ttp://www.lesenfants.nl/store/images/meisje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20000" contrast="30000"/>
          </a:blip>
          <a:srcRect/>
          <a:stretch>
            <a:fillRect/>
          </a:stretch>
        </p:blipFill>
        <p:spPr bwMode="auto">
          <a:xfrm>
            <a:off x="0" y="0"/>
            <a:ext cx="9144000" cy="11061290"/>
          </a:xfrm>
          <a:prstGeom prst="rect">
            <a:avLst/>
          </a:prstGeom>
          <a:noFill/>
        </p:spPr>
      </p:pic>
      <p:sp>
        <p:nvSpPr>
          <p:cNvPr id="8" name="Tekstvak 7"/>
          <p:cNvSpPr txBox="1"/>
          <p:nvPr/>
        </p:nvSpPr>
        <p:spPr>
          <a:xfrm>
            <a:off x="2214546" y="142852"/>
            <a:ext cx="44618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u="sng" dirty="0" err="1" smtClean="0">
                <a:solidFill>
                  <a:srgbClr val="C00000"/>
                </a:solidFill>
              </a:rPr>
              <a:t>Ik</a:t>
            </a:r>
            <a:r>
              <a:rPr lang="de-DE" sz="9600" u="sng" dirty="0" smtClean="0">
                <a:solidFill>
                  <a:srgbClr val="C00000"/>
                </a:solidFill>
              </a:rPr>
              <a:t>: Sarah</a:t>
            </a:r>
            <a:endParaRPr lang="nl-BE" sz="9600" u="sng" dirty="0">
              <a:solidFill>
                <a:srgbClr val="C00000"/>
              </a:solidFill>
            </a:endParaRPr>
          </a:p>
        </p:txBody>
      </p:sp>
      <p:sp>
        <p:nvSpPr>
          <p:cNvPr id="9" name="PIJL-RECHTS 8"/>
          <p:cNvSpPr/>
          <p:nvPr/>
        </p:nvSpPr>
        <p:spPr>
          <a:xfrm>
            <a:off x="714348" y="3286124"/>
            <a:ext cx="1571636" cy="1214446"/>
          </a:xfrm>
          <a:prstGeom prst="rightArrow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Tekstvak 9"/>
          <p:cNvSpPr txBox="1"/>
          <p:nvPr/>
        </p:nvSpPr>
        <p:spPr>
          <a:xfrm>
            <a:off x="2357422" y="3571876"/>
            <a:ext cx="5858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err="1" smtClean="0"/>
              <a:t>Ik</a:t>
            </a:r>
            <a:r>
              <a:rPr lang="de-DE" sz="3600" dirty="0" smtClean="0"/>
              <a:t> </a:t>
            </a:r>
            <a:r>
              <a:rPr lang="de-DE" sz="3600" dirty="0" err="1" smtClean="0"/>
              <a:t>ben</a:t>
            </a:r>
            <a:r>
              <a:rPr lang="de-DE" sz="3600" dirty="0" smtClean="0"/>
              <a:t> geboren </a:t>
            </a:r>
            <a:r>
              <a:rPr lang="de-DE" sz="3600" dirty="0" err="1" smtClean="0"/>
              <a:t>op</a:t>
            </a:r>
            <a:r>
              <a:rPr lang="de-DE" sz="3600" dirty="0" smtClean="0"/>
              <a:t> 29 </a:t>
            </a:r>
            <a:r>
              <a:rPr lang="de-DE" sz="3600" dirty="0" err="1" smtClean="0"/>
              <a:t>juli</a:t>
            </a:r>
            <a:r>
              <a:rPr lang="de-DE" sz="3600" dirty="0" smtClean="0"/>
              <a:t> 1996</a:t>
            </a:r>
            <a:endParaRPr lang="nl-BE" sz="3600" dirty="0"/>
          </a:p>
        </p:txBody>
      </p:sp>
      <p:sp>
        <p:nvSpPr>
          <p:cNvPr id="11" name="PIJL-LINKS 10"/>
          <p:cNvSpPr/>
          <p:nvPr/>
        </p:nvSpPr>
        <p:spPr>
          <a:xfrm>
            <a:off x="6858016" y="4786322"/>
            <a:ext cx="1571636" cy="1214446"/>
          </a:xfrm>
          <a:prstGeom prst="leftArrow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Tekstvak 11"/>
          <p:cNvSpPr txBox="1"/>
          <p:nvPr/>
        </p:nvSpPr>
        <p:spPr>
          <a:xfrm>
            <a:off x="214282" y="5000636"/>
            <a:ext cx="66198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dirty="0" err="1" smtClean="0"/>
              <a:t>Ik</a:t>
            </a:r>
            <a:r>
              <a:rPr lang="de-DE" sz="2800" dirty="0" smtClean="0"/>
              <a:t> </a:t>
            </a:r>
            <a:r>
              <a:rPr lang="de-DE" sz="2800" dirty="0" err="1" smtClean="0"/>
              <a:t>hou</a:t>
            </a:r>
            <a:r>
              <a:rPr lang="de-DE" sz="2800" dirty="0" smtClean="0"/>
              <a:t> </a:t>
            </a:r>
            <a:r>
              <a:rPr lang="de-DE" sz="2800" dirty="0" err="1" smtClean="0"/>
              <a:t>veel</a:t>
            </a:r>
            <a:r>
              <a:rPr lang="de-DE" sz="2800" dirty="0" smtClean="0"/>
              <a:t> van </a:t>
            </a:r>
            <a:r>
              <a:rPr lang="de-DE" sz="2800" dirty="0" err="1" smtClean="0"/>
              <a:t>dieren</a:t>
            </a:r>
            <a:r>
              <a:rPr lang="de-DE" sz="2800" dirty="0" smtClean="0"/>
              <a:t> en </a:t>
            </a:r>
            <a:r>
              <a:rPr lang="de-DE" sz="2800" dirty="0" err="1" smtClean="0"/>
              <a:t>daarom</a:t>
            </a:r>
            <a:r>
              <a:rPr lang="de-DE" sz="2800" dirty="0" smtClean="0"/>
              <a:t> </a:t>
            </a:r>
            <a:r>
              <a:rPr lang="de-DE" sz="2800" dirty="0" err="1" smtClean="0"/>
              <a:t>wil</a:t>
            </a:r>
            <a:r>
              <a:rPr lang="de-DE" sz="2800" dirty="0" smtClean="0"/>
              <a:t> </a:t>
            </a:r>
            <a:r>
              <a:rPr lang="de-DE" sz="2800" dirty="0" err="1" smtClean="0"/>
              <a:t>ik</a:t>
            </a:r>
            <a:r>
              <a:rPr lang="de-DE" sz="2800" dirty="0" smtClean="0"/>
              <a:t> </a:t>
            </a:r>
            <a:r>
              <a:rPr lang="de-DE" sz="2800" dirty="0" err="1" smtClean="0"/>
              <a:t>later</a:t>
            </a:r>
            <a:endParaRPr lang="de-DE" sz="2800" dirty="0"/>
          </a:p>
          <a:p>
            <a:pPr algn="ctr"/>
            <a:r>
              <a:rPr lang="de-DE" sz="2800" dirty="0" err="1" smtClean="0"/>
              <a:t>dierenarts</a:t>
            </a:r>
            <a:r>
              <a:rPr lang="de-DE" sz="2800" dirty="0" smtClean="0"/>
              <a:t> worden in </a:t>
            </a:r>
            <a:r>
              <a:rPr lang="de-DE" sz="2800" dirty="0" err="1" smtClean="0"/>
              <a:t>een</a:t>
            </a:r>
            <a:r>
              <a:rPr lang="de-DE" sz="2800" dirty="0" smtClean="0"/>
              <a:t> </a:t>
            </a:r>
            <a:r>
              <a:rPr lang="de-DE" sz="2800" dirty="0" err="1" smtClean="0"/>
              <a:t>dierenkliniek</a:t>
            </a:r>
            <a:endParaRPr lang="nl-B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40000"/>
          </a:blip>
          <a:srcRect/>
          <a:stretch>
            <a:fillRect/>
          </a:stretch>
        </p:blipFill>
        <p:spPr bwMode="auto">
          <a:xfrm>
            <a:off x="2285983" y="0"/>
            <a:ext cx="4818867" cy="6972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vak 5"/>
          <p:cNvSpPr txBox="1"/>
          <p:nvPr/>
        </p:nvSpPr>
        <p:spPr>
          <a:xfrm>
            <a:off x="285720" y="214290"/>
            <a:ext cx="85118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u="sng" dirty="0" err="1" smtClean="0">
                <a:solidFill>
                  <a:schemeClr val="accent5">
                    <a:lumMod val="75000"/>
                  </a:schemeClr>
                </a:solidFill>
              </a:rPr>
              <a:t>Mijn</a:t>
            </a:r>
            <a:r>
              <a:rPr lang="de-DE" sz="9600" u="sng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de-DE" sz="9600" u="sng" dirty="0" err="1" smtClean="0">
                <a:solidFill>
                  <a:schemeClr val="accent5">
                    <a:lumMod val="75000"/>
                  </a:schemeClr>
                </a:solidFill>
              </a:rPr>
              <a:t>zus</a:t>
            </a:r>
            <a:r>
              <a:rPr lang="de-DE" sz="9600" u="sng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de-DE" sz="9600" u="sng" dirty="0" err="1" smtClean="0">
                <a:solidFill>
                  <a:schemeClr val="accent5">
                    <a:lumMod val="75000"/>
                  </a:schemeClr>
                </a:solidFill>
              </a:rPr>
              <a:t>Evelien</a:t>
            </a:r>
            <a:endParaRPr lang="nl-BE" sz="9600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Lachebekje 6"/>
          <p:cNvSpPr/>
          <p:nvPr/>
        </p:nvSpPr>
        <p:spPr>
          <a:xfrm>
            <a:off x="714348" y="2571744"/>
            <a:ext cx="1143008" cy="1071570"/>
          </a:xfrm>
          <a:prstGeom prst="smileyFace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Tekstvak 7"/>
          <p:cNvSpPr txBox="1"/>
          <p:nvPr/>
        </p:nvSpPr>
        <p:spPr>
          <a:xfrm>
            <a:off x="2000232" y="2928934"/>
            <a:ext cx="7120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Mijn</a:t>
            </a:r>
            <a:r>
              <a:rPr lang="de-DE" sz="2400" dirty="0" smtClean="0"/>
              <a:t> </a:t>
            </a:r>
            <a:r>
              <a:rPr lang="de-DE" sz="2400" dirty="0" err="1" smtClean="0"/>
              <a:t>zus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geboren </a:t>
            </a:r>
            <a:r>
              <a:rPr lang="de-DE" sz="2400" dirty="0" err="1" smtClean="0"/>
              <a:t>op</a:t>
            </a:r>
            <a:r>
              <a:rPr lang="de-DE" sz="2400" dirty="0" smtClean="0"/>
              <a:t> 18 </a:t>
            </a:r>
            <a:r>
              <a:rPr lang="de-DE" sz="2400" dirty="0" err="1" smtClean="0"/>
              <a:t>april</a:t>
            </a:r>
            <a:r>
              <a:rPr lang="de-DE" sz="2400" dirty="0" smtClean="0"/>
              <a:t> 1994  (</a:t>
            </a:r>
            <a:r>
              <a:rPr lang="de-DE" sz="2400" dirty="0" err="1" smtClean="0"/>
              <a:t>ze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2 </a:t>
            </a:r>
            <a:r>
              <a:rPr lang="de-DE" sz="2400" dirty="0" err="1" smtClean="0"/>
              <a:t>jaar</a:t>
            </a:r>
            <a:r>
              <a:rPr lang="de-DE" sz="2400" dirty="0" smtClean="0"/>
              <a:t> </a:t>
            </a:r>
            <a:r>
              <a:rPr lang="de-DE" sz="2400" dirty="0" err="1" smtClean="0"/>
              <a:t>ouder</a:t>
            </a:r>
            <a:r>
              <a:rPr lang="de-DE" sz="2400" dirty="0" smtClean="0"/>
              <a:t>)</a:t>
            </a:r>
            <a:endParaRPr lang="nl-BE" sz="2400" dirty="0"/>
          </a:p>
        </p:txBody>
      </p:sp>
      <p:sp>
        <p:nvSpPr>
          <p:cNvPr id="9" name="Zon 8"/>
          <p:cNvSpPr/>
          <p:nvPr/>
        </p:nvSpPr>
        <p:spPr>
          <a:xfrm>
            <a:off x="642910" y="3929066"/>
            <a:ext cx="1357322" cy="1285884"/>
          </a:xfrm>
          <a:prstGeom prst="sun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Tekstvak 9"/>
          <p:cNvSpPr txBox="1"/>
          <p:nvPr/>
        </p:nvSpPr>
        <p:spPr>
          <a:xfrm>
            <a:off x="2071670" y="4214818"/>
            <a:ext cx="62092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dirty="0" err="1" smtClean="0"/>
              <a:t>Mijn</a:t>
            </a:r>
            <a:r>
              <a:rPr lang="de-DE" sz="2400" dirty="0" smtClean="0"/>
              <a:t> </a:t>
            </a:r>
            <a:r>
              <a:rPr lang="de-DE" sz="2400" dirty="0" err="1" smtClean="0"/>
              <a:t>zus</a:t>
            </a:r>
            <a:r>
              <a:rPr lang="de-DE" sz="2400" dirty="0" smtClean="0"/>
              <a:t> </a:t>
            </a:r>
            <a:r>
              <a:rPr lang="de-DE" sz="2400" dirty="0" err="1" smtClean="0"/>
              <a:t>weet</a:t>
            </a:r>
            <a:r>
              <a:rPr lang="de-DE" sz="2400" dirty="0" smtClean="0"/>
              <a:t> </a:t>
            </a:r>
            <a:r>
              <a:rPr lang="de-DE" sz="2400" dirty="0" err="1" smtClean="0"/>
              <a:t>nog</a:t>
            </a:r>
            <a:r>
              <a:rPr lang="de-DE" sz="2400" dirty="0" smtClean="0"/>
              <a:t> </a:t>
            </a:r>
            <a:r>
              <a:rPr lang="de-DE" sz="2400" dirty="0" err="1" smtClean="0"/>
              <a:t>niet</a:t>
            </a:r>
            <a:r>
              <a:rPr lang="de-DE" sz="2400" dirty="0" smtClean="0"/>
              <a:t> </a:t>
            </a:r>
            <a:r>
              <a:rPr lang="de-DE" sz="2400" dirty="0" err="1" smtClean="0"/>
              <a:t>goed</a:t>
            </a:r>
            <a:r>
              <a:rPr lang="de-DE" sz="2400" dirty="0" smtClean="0"/>
              <a:t> </a:t>
            </a:r>
            <a:r>
              <a:rPr lang="de-DE" sz="2400" dirty="0" err="1" smtClean="0"/>
              <a:t>wat</a:t>
            </a:r>
            <a:r>
              <a:rPr lang="de-DE" sz="2400" dirty="0" smtClean="0"/>
              <a:t> </a:t>
            </a:r>
            <a:r>
              <a:rPr lang="de-DE" sz="2400" dirty="0" err="1" smtClean="0"/>
              <a:t>ze</a:t>
            </a:r>
            <a:r>
              <a:rPr lang="de-DE" sz="2400" dirty="0" smtClean="0"/>
              <a:t> </a:t>
            </a:r>
            <a:r>
              <a:rPr lang="de-DE" sz="2400" dirty="0" err="1" smtClean="0"/>
              <a:t>wilt</a:t>
            </a:r>
            <a:r>
              <a:rPr lang="de-DE" sz="2400" dirty="0" smtClean="0"/>
              <a:t> worden.</a:t>
            </a:r>
          </a:p>
          <a:p>
            <a:pPr algn="ctr"/>
            <a:r>
              <a:rPr lang="de-DE" sz="2400" dirty="0" err="1" smtClean="0"/>
              <a:t>Vroeger</a:t>
            </a:r>
            <a:r>
              <a:rPr lang="de-DE" sz="2400" dirty="0" smtClean="0"/>
              <a:t> </a:t>
            </a:r>
            <a:r>
              <a:rPr lang="de-DE" sz="2400" dirty="0" err="1" smtClean="0"/>
              <a:t>wou</a:t>
            </a:r>
            <a:r>
              <a:rPr lang="de-DE" sz="2400" dirty="0" smtClean="0"/>
              <a:t> </a:t>
            </a:r>
            <a:r>
              <a:rPr lang="de-DE" sz="2400" dirty="0" err="1" smtClean="0"/>
              <a:t>ze</a:t>
            </a:r>
            <a:r>
              <a:rPr lang="de-DE" sz="2400" dirty="0" smtClean="0"/>
              <a:t> </a:t>
            </a:r>
            <a:r>
              <a:rPr lang="de-DE" sz="2400" dirty="0" err="1" smtClean="0"/>
              <a:t>altijd</a:t>
            </a:r>
            <a:r>
              <a:rPr lang="de-DE" sz="2400" dirty="0" smtClean="0"/>
              <a:t> </a:t>
            </a:r>
            <a:r>
              <a:rPr lang="de-DE" sz="2400" dirty="0" err="1" smtClean="0"/>
              <a:t>astronaut</a:t>
            </a:r>
            <a:r>
              <a:rPr lang="de-DE" sz="2400" dirty="0" smtClean="0"/>
              <a:t> worden!</a:t>
            </a:r>
            <a:endParaRPr lang="nl-B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www.rvsgrepen.nl/images/RVS-PICTOGRAM-VROUW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10000"/>
          </a:blip>
          <a:srcRect/>
          <a:stretch>
            <a:fillRect/>
          </a:stretch>
        </p:blipFill>
        <p:spPr bwMode="auto">
          <a:xfrm>
            <a:off x="1071538" y="0"/>
            <a:ext cx="6858016" cy="6744847"/>
          </a:xfrm>
          <a:prstGeom prst="rect">
            <a:avLst/>
          </a:prstGeom>
          <a:noFill/>
        </p:spPr>
      </p:pic>
      <p:sp>
        <p:nvSpPr>
          <p:cNvPr id="5" name="Tekstvak 4"/>
          <p:cNvSpPr txBox="1"/>
          <p:nvPr/>
        </p:nvSpPr>
        <p:spPr>
          <a:xfrm>
            <a:off x="214282" y="142852"/>
            <a:ext cx="8929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0" u="sng" dirty="0" err="1" smtClean="0">
                <a:solidFill>
                  <a:srgbClr val="00B050"/>
                </a:solidFill>
              </a:rPr>
              <a:t>Mijn</a:t>
            </a:r>
            <a:r>
              <a:rPr lang="de-DE" sz="9000" u="sng" dirty="0" smtClean="0">
                <a:solidFill>
                  <a:srgbClr val="00B050"/>
                </a:solidFill>
              </a:rPr>
              <a:t> </a:t>
            </a:r>
            <a:r>
              <a:rPr lang="de-DE" sz="9000" u="sng" dirty="0" err="1" smtClean="0">
                <a:solidFill>
                  <a:srgbClr val="00B050"/>
                </a:solidFill>
              </a:rPr>
              <a:t>mama</a:t>
            </a:r>
            <a:r>
              <a:rPr lang="de-DE" sz="9000" u="sng" dirty="0" smtClean="0">
                <a:solidFill>
                  <a:srgbClr val="00B050"/>
                </a:solidFill>
              </a:rPr>
              <a:t>: Gerda</a:t>
            </a:r>
            <a:endParaRPr lang="nl-BE" sz="9000" u="sng" dirty="0">
              <a:solidFill>
                <a:srgbClr val="00B050"/>
              </a:solidFill>
            </a:endParaRPr>
          </a:p>
        </p:txBody>
      </p:sp>
      <p:sp>
        <p:nvSpPr>
          <p:cNvPr id="6" name="Punthaak 5"/>
          <p:cNvSpPr/>
          <p:nvPr/>
        </p:nvSpPr>
        <p:spPr>
          <a:xfrm>
            <a:off x="785786" y="2285992"/>
            <a:ext cx="1143008" cy="1071570"/>
          </a:xfrm>
          <a:prstGeom prst="chevron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2071670" y="2500306"/>
            <a:ext cx="63685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 smtClean="0"/>
              <a:t>Mijn</a:t>
            </a:r>
            <a:r>
              <a:rPr lang="de-DE" sz="2800" dirty="0" smtClean="0"/>
              <a:t> </a:t>
            </a:r>
            <a:r>
              <a:rPr lang="de-DE" sz="2800" dirty="0" err="1" smtClean="0"/>
              <a:t>mama</a:t>
            </a:r>
            <a:r>
              <a:rPr lang="de-DE" sz="2800" dirty="0" smtClean="0"/>
              <a:t> </a:t>
            </a:r>
            <a:r>
              <a:rPr lang="de-DE" sz="2800" dirty="0" err="1" smtClean="0"/>
              <a:t>is</a:t>
            </a:r>
            <a:r>
              <a:rPr lang="de-DE" sz="2800" dirty="0" smtClean="0"/>
              <a:t> geboren </a:t>
            </a:r>
            <a:r>
              <a:rPr lang="de-DE" sz="2800" dirty="0" err="1" smtClean="0"/>
              <a:t>op</a:t>
            </a:r>
            <a:r>
              <a:rPr lang="de-DE" sz="2800" dirty="0" smtClean="0"/>
              <a:t> 2 </a:t>
            </a:r>
            <a:r>
              <a:rPr lang="de-DE" sz="2800" dirty="0" err="1" smtClean="0"/>
              <a:t>augustus</a:t>
            </a:r>
            <a:r>
              <a:rPr lang="de-DE" sz="2800" dirty="0" smtClean="0"/>
              <a:t> 1959</a:t>
            </a:r>
            <a:endParaRPr lang="nl-BE" sz="2800" dirty="0"/>
          </a:p>
        </p:txBody>
      </p:sp>
      <p:sp>
        <p:nvSpPr>
          <p:cNvPr id="8" name="Punthaak 7"/>
          <p:cNvSpPr/>
          <p:nvPr/>
        </p:nvSpPr>
        <p:spPr>
          <a:xfrm rot="10800000">
            <a:off x="7072330" y="4143380"/>
            <a:ext cx="1143008" cy="1071570"/>
          </a:xfrm>
          <a:prstGeom prst="chevron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642910" y="4429132"/>
            <a:ext cx="6435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err="1" smtClean="0"/>
              <a:t>Mijn</a:t>
            </a:r>
            <a:r>
              <a:rPr lang="de-DE" sz="2000" dirty="0" smtClean="0"/>
              <a:t> </a:t>
            </a:r>
            <a:r>
              <a:rPr lang="de-DE" sz="2000" dirty="0" err="1" smtClean="0"/>
              <a:t>mama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err="1" smtClean="0"/>
              <a:t>secretaresse</a:t>
            </a:r>
            <a:r>
              <a:rPr lang="de-DE" sz="2000" dirty="0" smtClean="0"/>
              <a:t> </a:t>
            </a:r>
            <a:r>
              <a:rPr lang="de-DE" sz="2000" dirty="0" err="1" smtClean="0"/>
              <a:t>bij</a:t>
            </a:r>
            <a:r>
              <a:rPr lang="de-DE" sz="2000" dirty="0" smtClean="0"/>
              <a:t> </a:t>
            </a:r>
            <a:r>
              <a:rPr lang="de-DE" sz="2000" dirty="0" err="1" smtClean="0"/>
              <a:t>het</a:t>
            </a:r>
            <a:r>
              <a:rPr lang="de-DE" sz="2000" dirty="0" smtClean="0"/>
              <a:t> </a:t>
            </a:r>
            <a:r>
              <a:rPr lang="de-DE" sz="2000" dirty="0" err="1" smtClean="0"/>
              <a:t>bedrijf</a:t>
            </a:r>
            <a:r>
              <a:rPr lang="de-DE" sz="2000" dirty="0" smtClean="0"/>
              <a:t> -bayer Antwerpen-</a:t>
            </a:r>
            <a:endParaRPr lang="nl-B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upload.wikimedia.org/wikipedia/commons/thumb/b/b7/Mars_symbol.svg/120px-Mars_symbol.svg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857356" y="928670"/>
            <a:ext cx="5286412" cy="5286412"/>
          </a:xfrm>
          <a:prstGeom prst="rect">
            <a:avLst/>
          </a:prstGeom>
          <a:noFill/>
        </p:spPr>
      </p:pic>
      <p:sp>
        <p:nvSpPr>
          <p:cNvPr id="5" name="Tekstvak 4"/>
          <p:cNvSpPr txBox="1"/>
          <p:nvPr/>
        </p:nvSpPr>
        <p:spPr>
          <a:xfrm>
            <a:off x="1000100" y="0"/>
            <a:ext cx="75119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u="sng" dirty="0" err="1" smtClean="0">
                <a:solidFill>
                  <a:srgbClr val="FFC000"/>
                </a:solidFill>
              </a:rPr>
              <a:t>Mijn</a:t>
            </a:r>
            <a:r>
              <a:rPr lang="de-DE" sz="9600" u="sng" dirty="0" smtClean="0">
                <a:solidFill>
                  <a:srgbClr val="FFC000"/>
                </a:solidFill>
              </a:rPr>
              <a:t> </a:t>
            </a:r>
            <a:r>
              <a:rPr lang="de-DE" sz="9600" u="sng" dirty="0" err="1" smtClean="0">
                <a:solidFill>
                  <a:srgbClr val="FFC000"/>
                </a:solidFill>
              </a:rPr>
              <a:t>papa</a:t>
            </a:r>
            <a:r>
              <a:rPr lang="de-DE" sz="9600" u="sng" dirty="0" smtClean="0">
                <a:solidFill>
                  <a:srgbClr val="FFC000"/>
                </a:solidFill>
              </a:rPr>
              <a:t>: Luc</a:t>
            </a:r>
            <a:endParaRPr lang="nl-BE" sz="9600" u="sng" dirty="0">
              <a:solidFill>
                <a:srgbClr val="FFC00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2143108" y="2643182"/>
            <a:ext cx="6369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 smtClean="0"/>
              <a:t>Mijn</a:t>
            </a:r>
            <a:r>
              <a:rPr lang="de-DE" sz="3200" dirty="0" smtClean="0"/>
              <a:t> </a:t>
            </a:r>
            <a:r>
              <a:rPr lang="de-DE" sz="3200" dirty="0" err="1" smtClean="0"/>
              <a:t>papa</a:t>
            </a:r>
            <a:r>
              <a:rPr lang="de-DE" sz="3200" dirty="0" smtClean="0"/>
              <a:t> </a:t>
            </a:r>
            <a:r>
              <a:rPr lang="de-DE" sz="3200" dirty="0" err="1" smtClean="0"/>
              <a:t>is</a:t>
            </a:r>
            <a:r>
              <a:rPr lang="de-DE" sz="3200" dirty="0" smtClean="0"/>
              <a:t> geboren </a:t>
            </a:r>
            <a:r>
              <a:rPr lang="de-DE" sz="3200" dirty="0" err="1" smtClean="0"/>
              <a:t>op</a:t>
            </a:r>
            <a:r>
              <a:rPr lang="de-DE" sz="3200" dirty="0" smtClean="0"/>
              <a:t> 27 </a:t>
            </a:r>
            <a:r>
              <a:rPr lang="de-DE" sz="3200" dirty="0" err="1" smtClean="0"/>
              <a:t>juni</a:t>
            </a:r>
            <a:r>
              <a:rPr lang="de-DE" sz="3200" dirty="0" smtClean="0"/>
              <a:t> 1968</a:t>
            </a:r>
            <a:endParaRPr lang="nl-BE" sz="3200" dirty="0"/>
          </a:p>
        </p:txBody>
      </p:sp>
      <p:sp>
        <p:nvSpPr>
          <p:cNvPr id="7" name="Dubbele golf 6"/>
          <p:cNvSpPr/>
          <p:nvPr/>
        </p:nvSpPr>
        <p:spPr>
          <a:xfrm>
            <a:off x="428596" y="2428868"/>
            <a:ext cx="1643074" cy="1000132"/>
          </a:xfrm>
          <a:prstGeom prst="doubleWave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Dubbele golf 7"/>
          <p:cNvSpPr/>
          <p:nvPr/>
        </p:nvSpPr>
        <p:spPr>
          <a:xfrm>
            <a:off x="6500826" y="4143380"/>
            <a:ext cx="1643074" cy="1000132"/>
          </a:xfrm>
          <a:prstGeom prst="doubleWave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Tekstvak 8"/>
          <p:cNvSpPr txBox="1"/>
          <p:nvPr/>
        </p:nvSpPr>
        <p:spPr>
          <a:xfrm>
            <a:off x="714348" y="4357694"/>
            <a:ext cx="5857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 smtClean="0"/>
              <a:t>Mijn</a:t>
            </a:r>
            <a:r>
              <a:rPr lang="de-DE" sz="2800" dirty="0" smtClean="0"/>
              <a:t> </a:t>
            </a:r>
            <a:r>
              <a:rPr lang="de-DE" sz="2800" dirty="0" err="1" smtClean="0"/>
              <a:t>papa</a:t>
            </a:r>
            <a:r>
              <a:rPr lang="de-DE" sz="2800" dirty="0" smtClean="0"/>
              <a:t> </a:t>
            </a:r>
            <a:r>
              <a:rPr lang="de-DE" sz="2800" dirty="0" err="1" smtClean="0"/>
              <a:t>is</a:t>
            </a:r>
            <a:r>
              <a:rPr lang="de-DE" sz="2800" dirty="0" smtClean="0"/>
              <a:t> </a:t>
            </a:r>
            <a:r>
              <a:rPr lang="de-DE" sz="2800" dirty="0" err="1" smtClean="0"/>
              <a:t>operator</a:t>
            </a:r>
            <a:r>
              <a:rPr lang="de-DE" sz="2800" dirty="0" smtClean="0"/>
              <a:t> </a:t>
            </a:r>
            <a:r>
              <a:rPr lang="de-DE" sz="2800" dirty="0" err="1" smtClean="0"/>
              <a:t>bij</a:t>
            </a:r>
            <a:r>
              <a:rPr lang="de-DE" sz="2800" dirty="0" smtClean="0"/>
              <a:t> </a:t>
            </a:r>
            <a:r>
              <a:rPr lang="de-DE" sz="2800" dirty="0" err="1" smtClean="0"/>
              <a:t>het</a:t>
            </a:r>
            <a:r>
              <a:rPr lang="de-DE" sz="2800" dirty="0" smtClean="0"/>
              <a:t> </a:t>
            </a:r>
            <a:r>
              <a:rPr lang="de-DE" sz="2800" dirty="0" err="1" smtClean="0"/>
              <a:t>bedrijf</a:t>
            </a:r>
            <a:r>
              <a:rPr lang="de-DE" sz="2800" dirty="0" smtClean="0"/>
              <a:t> BD</a:t>
            </a:r>
            <a:endParaRPr lang="nl-B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42844" y="500042"/>
            <a:ext cx="88217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0" u="sng" dirty="0" err="1" smtClean="0">
                <a:solidFill>
                  <a:srgbClr val="7030A0"/>
                </a:solidFill>
              </a:rPr>
              <a:t>Mijn</a:t>
            </a:r>
            <a:r>
              <a:rPr lang="de-DE" sz="6000" u="sng" dirty="0" smtClean="0">
                <a:solidFill>
                  <a:srgbClr val="7030A0"/>
                </a:solidFill>
              </a:rPr>
              <a:t> katten: </a:t>
            </a:r>
            <a:r>
              <a:rPr lang="de-DE" sz="6000" u="sng" dirty="0" err="1" smtClean="0">
                <a:solidFill>
                  <a:srgbClr val="7030A0"/>
                </a:solidFill>
              </a:rPr>
              <a:t>Ushi</a:t>
            </a:r>
            <a:r>
              <a:rPr lang="de-DE" sz="6000" u="sng" dirty="0" smtClean="0">
                <a:solidFill>
                  <a:srgbClr val="7030A0"/>
                </a:solidFill>
              </a:rPr>
              <a:t> en Wodka</a:t>
            </a:r>
            <a:endParaRPr lang="nl-BE" sz="6000" u="sng" dirty="0">
              <a:solidFill>
                <a:srgbClr val="7030A0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857356" y="2143116"/>
            <a:ext cx="633019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dirty="0" smtClean="0"/>
              <a:t> </a:t>
            </a:r>
            <a:r>
              <a:rPr lang="de-DE" sz="2000" dirty="0" err="1" smtClean="0"/>
              <a:t>Ushi</a:t>
            </a:r>
            <a:r>
              <a:rPr lang="de-DE" sz="2000" dirty="0" smtClean="0"/>
              <a:t> </a:t>
            </a:r>
            <a:r>
              <a:rPr lang="de-DE" sz="2000" dirty="0" err="1" smtClean="0"/>
              <a:t>hebben</a:t>
            </a:r>
            <a:r>
              <a:rPr lang="de-DE" sz="2000" dirty="0" smtClean="0"/>
              <a:t> </a:t>
            </a:r>
            <a:r>
              <a:rPr lang="de-DE" sz="2000" dirty="0" err="1" smtClean="0"/>
              <a:t>we</a:t>
            </a:r>
            <a:r>
              <a:rPr lang="de-DE" sz="2000" dirty="0" smtClean="0"/>
              <a:t> </a:t>
            </a:r>
            <a:r>
              <a:rPr lang="de-DE" sz="2000" dirty="0" err="1" smtClean="0"/>
              <a:t>uit</a:t>
            </a:r>
            <a:r>
              <a:rPr lang="de-DE" sz="2000" dirty="0" smtClean="0"/>
              <a:t> </a:t>
            </a:r>
            <a:r>
              <a:rPr lang="de-DE" sz="2000" dirty="0" err="1" smtClean="0"/>
              <a:t>een</a:t>
            </a:r>
            <a:r>
              <a:rPr lang="de-DE" sz="2000" dirty="0" smtClean="0"/>
              <a:t> </a:t>
            </a:r>
            <a:r>
              <a:rPr lang="de-DE" sz="2000" dirty="0" err="1" smtClean="0"/>
              <a:t>asiel</a:t>
            </a:r>
            <a:r>
              <a:rPr lang="de-DE" sz="2000" dirty="0" smtClean="0"/>
              <a:t> en </a:t>
            </a:r>
            <a:r>
              <a:rPr lang="de-DE" sz="2000" dirty="0" err="1" smtClean="0"/>
              <a:t>volgens</a:t>
            </a:r>
            <a:r>
              <a:rPr lang="de-DE" sz="2000" dirty="0" smtClean="0"/>
              <a:t> </a:t>
            </a:r>
            <a:r>
              <a:rPr lang="de-DE" sz="2000" dirty="0" err="1" smtClean="0"/>
              <a:t>ons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</a:t>
            </a:r>
            <a:r>
              <a:rPr lang="de-DE" sz="2000" dirty="0" err="1" smtClean="0"/>
              <a:t>ze</a:t>
            </a:r>
            <a:r>
              <a:rPr lang="de-DE" sz="2000" dirty="0" smtClean="0"/>
              <a:t> geboren</a:t>
            </a:r>
          </a:p>
          <a:p>
            <a:r>
              <a:rPr lang="de-DE" sz="2000" dirty="0"/>
              <a:t> </a:t>
            </a:r>
            <a:r>
              <a:rPr lang="de-DE" sz="2000" dirty="0" smtClean="0"/>
              <a:t> </a:t>
            </a:r>
            <a:r>
              <a:rPr lang="de-DE" sz="2000" dirty="0" err="1" smtClean="0"/>
              <a:t>op</a:t>
            </a:r>
            <a:r>
              <a:rPr lang="de-DE" sz="2000" dirty="0" smtClean="0"/>
              <a:t> 31 </a:t>
            </a:r>
            <a:r>
              <a:rPr lang="de-DE" sz="2000" dirty="0" err="1" smtClean="0"/>
              <a:t>april</a:t>
            </a:r>
            <a:r>
              <a:rPr lang="de-DE" sz="2000" dirty="0" smtClean="0"/>
              <a:t> 2007</a:t>
            </a:r>
          </a:p>
          <a:p>
            <a:pPr>
              <a:buFont typeface="Arial" pitchFamily="34" charset="0"/>
              <a:buChar char="•"/>
            </a:pPr>
            <a:r>
              <a:rPr lang="de-DE" sz="2000" dirty="0"/>
              <a:t> </a:t>
            </a:r>
            <a:r>
              <a:rPr lang="de-DE" sz="2000" dirty="0" smtClean="0"/>
              <a:t>Wodka </a:t>
            </a:r>
            <a:r>
              <a:rPr lang="de-DE" sz="2000" dirty="0" err="1" smtClean="0"/>
              <a:t>hebben</a:t>
            </a:r>
            <a:r>
              <a:rPr lang="de-DE" sz="2000" dirty="0" smtClean="0"/>
              <a:t> </a:t>
            </a:r>
            <a:r>
              <a:rPr lang="de-DE" sz="2000" dirty="0" err="1" smtClean="0"/>
              <a:t>we</a:t>
            </a:r>
            <a:r>
              <a:rPr lang="de-DE" sz="2000" dirty="0" smtClean="0"/>
              <a:t> </a:t>
            </a:r>
            <a:r>
              <a:rPr lang="de-DE" sz="2000" dirty="0" err="1" smtClean="0"/>
              <a:t>gekregen</a:t>
            </a:r>
            <a:r>
              <a:rPr lang="de-DE" sz="2000" dirty="0" smtClean="0"/>
              <a:t> van </a:t>
            </a:r>
            <a:r>
              <a:rPr lang="de-DE" sz="2000" dirty="0" err="1" smtClean="0"/>
              <a:t>mijn</a:t>
            </a:r>
            <a:r>
              <a:rPr lang="de-DE" sz="2000" dirty="0" smtClean="0"/>
              <a:t> </a:t>
            </a:r>
            <a:r>
              <a:rPr lang="de-DE" sz="2000" dirty="0" err="1" smtClean="0"/>
              <a:t>neven</a:t>
            </a:r>
            <a:r>
              <a:rPr lang="de-DE" sz="2000" dirty="0" smtClean="0"/>
              <a:t> en </a:t>
            </a:r>
            <a:r>
              <a:rPr lang="de-DE" sz="2000" dirty="0" err="1" smtClean="0"/>
              <a:t>hij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endParaRPr lang="de-DE" sz="2000" dirty="0" smtClean="0"/>
          </a:p>
          <a:p>
            <a:r>
              <a:rPr lang="de-DE" sz="2000" dirty="0" smtClean="0"/>
              <a:t>   geboren </a:t>
            </a:r>
            <a:r>
              <a:rPr lang="de-DE" sz="2000" dirty="0" err="1" smtClean="0"/>
              <a:t>op</a:t>
            </a:r>
            <a:r>
              <a:rPr lang="de-DE" sz="2000" dirty="0" smtClean="0"/>
              <a:t> 6 </a:t>
            </a:r>
            <a:r>
              <a:rPr lang="de-DE" sz="2000" dirty="0" err="1" smtClean="0"/>
              <a:t>juni</a:t>
            </a:r>
            <a:r>
              <a:rPr lang="de-DE" sz="2000" dirty="0" smtClean="0"/>
              <a:t> 2008</a:t>
            </a:r>
            <a:endParaRPr lang="nl-BE" sz="2000" dirty="0"/>
          </a:p>
        </p:txBody>
      </p:sp>
      <p:sp>
        <p:nvSpPr>
          <p:cNvPr id="6" name="Gestreepte PIJL-RECHTS 5"/>
          <p:cNvSpPr/>
          <p:nvPr/>
        </p:nvSpPr>
        <p:spPr>
          <a:xfrm>
            <a:off x="142844" y="1857364"/>
            <a:ext cx="1571636" cy="1785950"/>
          </a:xfrm>
          <a:prstGeom prst="stripedRightArrow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Gestreepte PIJL-RECHTS 6"/>
          <p:cNvSpPr/>
          <p:nvPr/>
        </p:nvSpPr>
        <p:spPr>
          <a:xfrm rot="10800000">
            <a:off x="6429388" y="3929066"/>
            <a:ext cx="1571636" cy="1785950"/>
          </a:xfrm>
          <a:prstGeom prst="stripedRightArrow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Tekstvak 7"/>
          <p:cNvSpPr txBox="1"/>
          <p:nvPr/>
        </p:nvSpPr>
        <p:spPr>
          <a:xfrm>
            <a:off x="428596" y="4572008"/>
            <a:ext cx="59775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 smtClean="0"/>
              <a:t>Ushi</a:t>
            </a:r>
            <a:r>
              <a:rPr lang="de-DE" sz="3200" dirty="0" smtClean="0"/>
              <a:t> en Wodka </a:t>
            </a:r>
            <a:r>
              <a:rPr lang="de-DE" sz="3200" dirty="0" err="1" smtClean="0"/>
              <a:t>hebben</a:t>
            </a:r>
            <a:r>
              <a:rPr lang="de-DE" sz="3200" dirty="0" smtClean="0"/>
              <a:t> </a:t>
            </a:r>
            <a:r>
              <a:rPr lang="de-DE" sz="3200" dirty="0" err="1" smtClean="0"/>
              <a:t>geen</a:t>
            </a:r>
            <a:r>
              <a:rPr lang="de-DE" sz="3200" dirty="0" smtClean="0"/>
              <a:t> </a:t>
            </a:r>
            <a:r>
              <a:rPr lang="de-DE" sz="3200" dirty="0" err="1" smtClean="0"/>
              <a:t>job</a:t>
            </a:r>
            <a:r>
              <a:rPr lang="de-DE" sz="3200" dirty="0" smtClean="0"/>
              <a:t>!!!</a:t>
            </a:r>
            <a:endParaRPr lang="nl-BE" sz="3200" dirty="0"/>
          </a:p>
        </p:txBody>
      </p:sp>
      <p:pic>
        <p:nvPicPr>
          <p:cNvPr id="9" name="Afbeelding 8" descr="PICT004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7554" y="5205418"/>
            <a:ext cx="2203443" cy="1652582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2071670" y="6000768"/>
            <a:ext cx="1421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Wodka </a:t>
            </a:r>
            <a:r>
              <a:rPr lang="de-DE" sz="2400" dirty="0" smtClean="0">
                <a:sym typeface="Wingdings" pitchFamily="2" charset="2"/>
              </a:rPr>
              <a:t></a:t>
            </a:r>
            <a:endParaRPr lang="nl-BE" sz="2400" dirty="0"/>
          </a:p>
        </p:txBody>
      </p:sp>
      <p:pic>
        <p:nvPicPr>
          <p:cNvPr id="11" name="Afbeelding 10" descr="ushikeeeeeee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4876" y="3214686"/>
            <a:ext cx="1412667" cy="1428760"/>
          </a:xfrm>
          <a:prstGeom prst="rect">
            <a:avLst/>
          </a:prstGeom>
        </p:spPr>
      </p:pic>
      <p:sp>
        <p:nvSpPr>
          <p:cNvPr id="12" name="Tekstvak 11"/>
          <p:cNvSpPr txBox="1"/>
          <p:nvPr/>
        </p:nvSpPr>
        <p:spPr>
          <a:xfrm>
            <a:off x="3714744" y="3786190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Ushi</a:t>
            </a:r>
            <a:r>
              <a:rPr lang="de-DE" sz="2400" dirty="0" smtClean="0"/>
              <a:t> </a:t>
            </a:r>
            <a:r>
              <a:rPr lang="de-DE" sz="2400" dirty="0" smtClean="0">
                <a:sym typeface="Wingdings" pitchFamily="2" charset="2"/>
              </a:rPr>
              <a:t></a:t>
            </a:r>
            <a:endParaRPr lang="nl-B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571472" y="571480"/>
            <a:ext cx="83098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u="sng" dirty="0" smtClean="0">
                <a:solidFill>
                  <a:srgbClr val="FF66FF"/>
                </a:solidFill>
              </a:rPr>
              <a:t>Nu </a:t>
            </a:r>
            <a:r>
              <a:rPr lang="de-DE" sz="3600" u="sng" dirty="0" err="1" smtClean="0">
                <a:solidFill>
                  <a:srgbClr val="FF66FF"/>
                </a:solidFill>
              </a:rPr>
              <a:t>weet</a:t>
            </a:r>
            <a:r>
              <a:rPr lang="de-DE" sz="3600" u="sng" dirty="0" smtClean="0">
                <a:solidFill>
                  <a:srgbClr val="FF66FF"/>
                </a:solidFill>
              </a:rPr>
              <a:t> je </a:t>
            </a:r>
            <a:r>
              <a:rPr lang="de-DE" sz="3600" u="sng" dirty="0" err="1" smtClean="0">
                <a:solidFill>
                  <a:srgbClr val="FF66FF"/>
                </a:solidFill>
              </a:rPr>
              <a:t>wat</a:t>
            </a:r>
            <a:r>
              <a:rPr lang="de-DE" sz="3600" u="sng" dirty="0" smtClean="0">
                <a:solidFill>
                  <a:srgbClr val="FF66FF"/>
                </a:solidFill>
              </a:rPr>
              <a:t> </a:t>
            </a:r>
            <a:r>
              <a:rPr lang="de-DE" sz="3600" u="sng" dirty="0" err="1" smtClean="0">
                <a:solidFill>
                  <a:srgbClr val="FF66FF"/>
                </a:solidFill>
              </a:rPr>
              <a:t>meer</a:t>
            </a:r>
            <a:r>
              <a:rPr lang="de-DE" sz="3600" u="sng" dirty="0" smtClean="0">
                <a:solidFill>
                  <a:srgbClr val="FF66FF"/>
                </a:solidFill>
              </a:rPr>
              <a:t> </a:t>
            </a:r>
            <a:r>
              <a:rPr lang="de-DE" sz="3600" u="sng" dirty="0" err="1" smtClean="0">
                <a:solidFill>
                  <a:srgbClr val="FF66FF"/>
                </a:solidFill>
              </a:rPr>
              <a:t>over</a:t>
            </a:r>
            <a:r>
              <a:rPr lang="de-DE" sz="3600" u="sng" dirty="0" smtClean="0">
                <a:solidFill>
                  <a:srgbClr val="FF66FF"/>
                </a:solidFill>
              </a:rPr>
              <a:t> </a:t>
            </a:r>
            <a:r>
              <a:rPr lang="de-DE" sz="3600" u="sng" dirty="0" err="1" smtClean="0">
                <a:solidFill>
                  <a:srgbClr val="FF66FF"/>
                </a:solidFill>
              </a:rPr>
              <a:t>mij</a:t>
            </a:r>
            <a:r>
              <a:rPr lang="de-DE" sz="3600" u="sng" dirty="0">
                <a:solidFill>
                  <a:srgbClr val="FF66FF"/>
                </a:solidFill>
              </a:rPr>
              <a:t> </a:t>
            </a:r>
            <a:r>
              <a:rPr lang="de-DE" sz="3600" u="sng" dirty="0" smtClean="0">
                <a:solidFill>
                  <a:srgbClr val="FF66FF"/>
                </a:solidFill>
              </a:rPr>
              <a:t>en </a:t>
            </a:r>
            <a:r>
              <a:rPr lang="de-DE" sz="3600" u="sng" dirty="0" err="1" smtClean="0">
                <a:solidFill>
                  <a:srgbClr val="FF66FF"/>
                </a:solidFill>
              </a:rPr>
              <a:t>mijn</a:t>
            </a:r>
            <a:r>
              <a:rPr lang="de-DE" sz="3600" u="sng" dirty="0" smtClean="0">
                <a:solidFill>
                  <a:srgbClr val="FF66FF"/>
                </a:solidFill>
              </a:rPr>
              <a:t> </a:t>
            </a:r>
            <a:r>
              <a:rPr lang="de-DE" sz="3600" u="sng" dirty="0" err="1" smtClean="0">
                <a:solidFill>
                  <a:srgbClr val="FF66FF"/>
                </a:solidFill>
              </a:rPr>
              <a:t>gezin</a:t>
            </a:r>
            <a:endParaRPr lang="nl-BE" sz="3600" u="sng" dirty="0">
              <a:solidFill>
                <a:srgbClr val="FF66FF"/>
              </a:solidFill>
            </a:endParaRPr>
          </a:p>
        </p:txBody>
      </p:sp>
      <p:pic>
        <p:nvPicPr>
          <p:cNvPr id="30722" name="Picture 2" descr="http://www.ghz.nl/Groene_Hart_Ziekenhuis_C01/UploadData/images/1/0/Nieuw/Smiley.gi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714480" y="1214398"/>
            <a:ext cx="5643602" cy="56436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vervloed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185</Words>
  <Application>Microsoft Office PowerPoint</Application>
  <PresentationFormat>Diavoorstelling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7</vt:i4>
      </vt:variant>
    </vt:vector>
  </HeadingPairs>
  <TitlesOfParts>
    <vt:vector size="9" baseType="lpstr">
      <vt:lpstr>Oriel</vt:lpstr>
      <vt:lpstr>Office-thema</vt:lpstr>
      <vt:lpstr>Dia 1</vt:lpstr>
      <vt:lpstr>Dia 2</vt:lpstr>
      <vt:lpstr>Dia 3</vt:lpstr>
      <vt:lpstr>Dia 4</vt:lpstr>
      <vt:lpstr>Dia 5</vt:lpstr>
      <vt:lpstr>Dia 6</vt:lpstr>
      <vt:lpstr>Dia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 Ridder</dc:creator>
  <cp:lastModifiedBy>De Ridder</cp:lastModifiedBy>
  <cp:revision>5</cp:revision>
  <dcterms:created xsi:type="dcterms:W3CDTF">2010-05-12T16:32:46Z</dcterms:created>
  <dcterms:modified xsi:type="dcterms:W3CDTF">2010-05-12T17:19:19Z</dcterms:modified>
</cp:coreProperties>
</file>