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366449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3549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1848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9434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1167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3600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9628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959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372035" y="233279"/>
            <a:ext cx="8399999" cy="3330600"/>
          </a:xfrm>
          <a:prstGeom prst="roundRect">
            <a:avLst>
              <a:gd name="adj" fmla="val 365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372035" y="3678300"/>
            <a:ext cx="8399999" cy="904800"/>
          </a:xfrm>
          <a:prstGeom prst="roundRect">
            <a:avLst>
              <a:gd name="adj" fmla="val 1524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473108"/>
            <a:ext cx="7772400" cy="2842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896921"/>
            <a:ext cx="7772400" cy="46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372035" y="1163170"/>
            <a:ext cx="8399999" cy="38778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rot="10800000" flipH="1">
            <a:off x="372035" y="59"/>
            <a:ext cx="8399999" cy="10497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372035" y="1163170"/>
            <a:ext cx="4114800" cy="38778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 rot="10800000" flipH="1">
            <a:off x="372035" y="59"/>
            <a:ext cx="8399999" cy="10497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25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4657164" y="1163170"/>
            <a:ext cx="4114800" cy="38778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761353" y="1200150"/>
            <a:ext cx="3925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372035" y="1163170"/>
            <a:ext cx="8399999" cy="38778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 rot="10800000" flipH="1">
            <a:off x="372035" y="59"/>
            <a:ext cx="8399999" cy="10497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72035" y="4276652"/>
            <a:ext cx="8399999" cy="64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372035" y="233279"/>
            <a:ext cx="8399999" cy="3868499"/>
          </a:xfrm>
          <a:prstGeom prst="roundRect">
            <a:avLst>
              <a:gd name="adj" fmla="val 2776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372035" y="235584"/>
            <a:ext cx="8399999" cy="4672199"/>
          </a:xfrm>
          <a:prstGeom prst="roundRect">
            <a:avLst>
              <a:gd name="adj" fmla="val 225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685800" y="473108"/>
            <a:ext cx="7772400" cy="2842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1371600" indent="0">
              <a:spcBef>
                <a:spcPts val="0"/>
              </a:spcBef>
              <a:buNone/>
            </a:pPr>
            <a:r>
              <a:rPr lang="nl" sz="9600">
                <a:latin typeface="The Girl Next Door"/>
                <a:ea typeface="The Girl Next Door"/>
                <a:cs typeface="The Girl Next Door"/>
                <a:sym typeface="The Girl Next Door"/>
              </a:rPr>
              <a:t>Liefde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685800" y="3896921"/>
            <a:ext cx="7772400" cy="46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Randi V.d.A</a:t>
            </a:r>
          </a:p>
        </p:txBody>
      </p:sp>
      <p:pic>
        <p:nvPicPr>
          <p:cNvPr id="36" name="Shape 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549" y="256750"/>
            <a:ext cx="8389751" cy="1677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ip dir="l"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 sz="4800">
                <a:latin typeface="The Girl Next Door"/>
                <a:ea typeface="The Girl Next Door"/>
                <a:cs typeface="The Girl Next Door"/>
                <a:sym typeface="The Girl Next Door"/>
              </a:rPr>
              <a:t>Hoe begint het ?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The Girl Next Door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Eerst vindt je hem/haar knap</a:t>
            </a:r>
            <a:r>
              <a:rPr lang="nl">
                <a:solidFill>
                  <a:srgbClr val="FF0000"/>
                </a:solidFill>
                <a:latin typeface="Anton"/>
                <a:ea typeface="Anton"/>
                <a:cs typeface="Anton"/>
                <a:sym typeface="Anton"/>
              </a:rPr>
              <a:t>.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The Girl Next Door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Dan kom je in contant (praten met elkaar)</a:t>
            </a:r>
            <a:r>
              <a:rPr lang="nl">
                <a:solidFill>
                  <a:srgbClr val="FF0000"/>
                </a:solidFill>
                <a:latin typeface="Anton"/>
                <a:ea typeface="Anton"/>
                <a:cs typeface="Anton"/>
                <a:sym typeface="Anton"/>
              </a:rPr>
              <a:t>.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The Girl Next Door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Dan leer je hem/haar kennen</a:t>
            </a:r>
            <a:r>
              <a:rPr lang="nl">
                <a:solidFill>
                  <a:srgbClr val="FF0000"/>
                </a:solidFill>
                <a:latin typeface="Anton"/>
                <a:ea typeface="Anton"/>
                <a:cs typeface="Anton"/>
                <a:sym typeface="Anton"/>
              </a:rPr>
              <a:t>.</a:t>
            </a: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 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The Girl Next Door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En als je over hem/haar denkt</a:t>
            </a:r>
          </a:p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 dan ben je pas verlieft</a:t>
            </a:r>
            <a:r>
              <a:rPr lang="nl">
                <a:solidFill>
                  <a:srgbClr val="FF0000"/>
                </a:solidFill>
                <a:latin typeface="Anton"/>
                <a:ea typeface="Anton"/>
                <a:cs typeface="Anton"/>
                <a:sym typeface="Anton"/>
              </a:rPr>
              <a:t>.</a:t>
            </a: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 </a:t>
            </a:r>
          </a:p>
        </p:txBody>
      </p:sp>
      <p:pic>
        <p:nvPicPr>
          <p:cNvPr id="43" name="Shape 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47050" y="2319275"/>
            <a:ext cx="2223224" cy="2707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>
                <a:latin typeface="The Girl Next Door"/>
                <a:ea typeface="The Girl Next Door"/>
                <a:cs typeface="The Girl Next Door"/>
                <a:sym typeface="The Girl Next Door"/>
              </a:rPr>
              <a:t>Wat moet ik nu doen .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indent="0" rt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Ik wist niet wat ik moest doen?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Niet panikeren !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Wacht een weekje of twee .En dan moet je eens vragen aan hem/haar op wie dat hij/zij is .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En dan beging je met te vragen of hij/zij op je is . 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FF0000"/>
              </a:solidFill>
              <a:latin typeface="The Girl Next Door"/>
              <a:ea typeface="The Girl Next Door"/>
              <a:cs typeface="The Girl Next Door"/>
              <a:sym typeface="The Girl Next Door"/>
            </a:endParaRPr>
          </a:p>
        </p:txBody>
      </p:sp>
      <p:pic>
        <p:nvPicPr>
          <p:cNvPr id="50" name="Shape 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0350" y="0"/>
            <a:ext cx="1963649" cy="239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 sz="4800">
                <a:latin typeface="The Girl Next Door"/>
                <a:ea typeface="The Girl Next Door"/>
                <a:cs typeface="The Girl Next Door"/>
                <a:sym typeface="The Girl Next Door"/>
              </a:rPr>
              <a:t>En zo niet ,  O nee!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indent="0" rt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Dat kan iedereen over komen</a:t>
            </a:r>
            <a:r>
              <a:rPr lang="nl">
                <a:solidFill>
                  <a:srgbClr val="FF0000"/>
                </a:solidFill>
                <a:latin typeface="Anton"/>
                <a:ea typeface="Anton"/>
                <a:cs typeface="Anton"/>
                <a:sym typeface="Anton"/>
              </a:rPr>
              <a:t>.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Sla zeker niet in paniek . 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Vraag aan hem/haar voor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nog altijd bevriend te blijven .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Of zeg gewoon wat je voelt en dat je het gewoon wou opbiechten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FF0000"/>
              </a:solidFill>
              <a:latin typeface="The Girl Next Door"/>
              <a:ea typeface="The Girl Next Door"/>
              <a:cs typeface="The Girl Next Door"/>
              <a:sym typeface="The Girl Next Door"/>
            </a:endParaRPr>
          </a:p>
        </p:txBody>
      </p:sp>
      <p:pic>
        <p:nvPicPr>
          <p:cNvPr id="57" name="Shape 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2350" y="1200150"/>
            <a:ext cx="1874449" cy="208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1371600" indent="0">
              <a:spcBef>
                <a:spcPts val="0"/>
              </a:spcBef>
              <a:buNone/>
            </a:pPr>
            <a:r>
              <a:rPr lang="nl" sz="6000">
                <a:solidFill>
                  <a:srgbClr val="98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Zo ja,super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indent="0" rt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Dat is ook wel  stressend.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eerste moment niet direct hysterisch worden (het is mijn vriendje/vriendinnetje)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Wees blij en loop bij hem of omgekeerd .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  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FF0000"/>
              </a:solidFill>
              <a:latin typeface="The Girl Next Door"/>
              <a:ea typeface="The Girl Next Door"/>
              <a:cs typeface="The Girl Next Door"/>
              <a:sym typeface="The Girl Next Door"/>
            </a:endParaRPr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8925" y="0"/>
            <a:ext cx="1955074" cy="196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1371600" indent="0">
              <a:spcBef>
                <a:spcPts val="0"/>
              </a:spcBef>
              <a:buNone/>
            </a:pPr>
            <a:r>
              <a:rPr lang="nl" sz="6000">
                <a:solidFill>
                  <a:srgbClr val="98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Stapje per stapje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8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indent="0" rt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Wat als je vrienden je opdringen</a:t>
            </a:r>
          </a:p>
          <a:p>
            <a:pPr rt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         (kus met hem/haar)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Laat je niet doen en zeg gewoon nee/ja.</a:t>
            </a:r>
          </a:p>
          <a:p>
            <a:pPr marL="457200" lvl="0" indent="-419100" rtl="0">
              <a:spcBef>
                <a:spcPts val="0"/>
              </a:spcBef>
              <a:buClr>
                <a:srgbClr val="FF0000"/>
              </a:buClr>
              <a:buSzPct val="100000"/>
              <a:buFont typeface="Arial"/>
              <a:buChar char="●"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Als ze een hele tijd dingen vragen als je bv gekust,handje vasthouden of nog andere dingen hebt gedaan zeg gewoon dat ze dat niet een hele tijd moeten vragen .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0000"/>
                </a:solidFill>
                <a:latin typeface="The Girl Next Door"/>
                <a:ea typeface="The Girl Next Door"/>
                <a:cs typeface="The Girl Next Door"/>
                <a:sym typeface="The Girl Next Door"/>
              </a:rPr>
              <a:t>    </a:t>
            </a:r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463449" cy="168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0" indent="0" rtl="0">
              <a:spcBef>
                <a:spcPts val="0"/>
              </a:spcBef>
              <a:buNone/>
            </a:pPr>
            <a:r>
              <a:rPr lang="nl">
                <a:latin typeface="The Girl Next Door"/>
                <a:ea typeface="The Girl Next Door"/>
                <a:cs typeface="The Girl Next Door"/>
                <a:sym typeface="The Girl Next Door"/>
              </a:rPr>
              <a:t>Tereeeeeee    </a:t>
            </a:r>
            <a:r>
              <a:rPr lang="nl" sz="6000">
                <a:latin typeface="The Girl Next Door"/>
                <a:ea typeface="The Girl Next Door"/>
                <a:cs typeface="The Girl Next Door"/>
                <a:sym typeface="The Girl Next Door"/>
              </a:rPr>
              <a:t>Klaar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71600" indent="0">
              <a:spcBef>
                <a:spcPts val="0"/>
              </a:spcBef>
              <a:buNone/>
            </a:pPr>
            <a:r>
              <a:rPr lang="nl" sz="3600">
                <a:solidFill>
                  <a:srgbClr val="00FFFF"/>
                </a:solidFill>
                <a:latin typeface="Anton"/>
                <a:ea typeface="Anton"/>
                <a:cs typeface="Anton"/>
                <a:sym typeface="Anton"/>
              </a:rPr>
              <a:t>!!!!!!! Veel succes !!!!!!!</a:t>
            </a:r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000" y="1809700"/>
            <a:ext cx="8395625" cy="322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ip dir="l"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bel">
  <a:themeElements>
    <a:clrScheme name="Custom 352">
      <a:dk1>
        <a:srgbClr val="333333"/>
      </a:dk1>
      <a:lt1>
        <a:srgbClr val="FFFFFF"/>
      </a:lt1>
      <a:dk2>
        <a:srgbClr val="800000"/>
      </a:dk2>
      <a:lt2>
        <a:srgbClr val="CCCCCC"/>
      </a:lt2>
      <a:accent1>
        <a:srgbClr val="0E427E"/>
      </a:accent1>
      <a:accent2>
        <a:srgbClr val="C5AF48"/>
      </a:accent2>
      <a:accent3>
        <a:srgbClr val="327C56"/>
      </a:accent3>
      <a:accent4>
        <a:srgbClr val="387B7D"/>
      </a:accent4>
      <a:accent5>
        <a:srgbClr val="BA7436"/>
      </a:accent5>
      <a:accent6>
        <a:srgbClr val="804000"/>
      </a:accent6>
      <a:hlink>
        <a:srgbClr val="1D6B8D"/>
      </a:hlink>
      <a:folHlink>
        <a:srgbClr val="103B4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On-screen Show (16:9)</PresentationFormat>
  <Paragraphs>32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Anton</vt:lpstr>
      <vt:lpstr>Arial</vt:lpstr>
      <vt:lpstr>The Girl Next Door</vt:lpstr>
      <vt:lpstr>label</vt:lpstr>
      <vt:lpstr>Liefde</vt:lpstr>
      <vt:lpstr>Hoe begint het ?</vt:lpstr>
      <vt:lpstr>Wat moet ik nu doen .</vt:lpstr>
      <vt:lpstr>En zo niet ,  O nee!</vt:lpstr>
      <vt:lpstr>Zo ja,super</vt:lpstr>
      <vt:lpstr>Stapje per stapje</vt:lpstr>
      <vt:lpstr>Tereeeeeee    Klaar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Liefde</dc:title>
  <dc:creator>Mama</dc:creator>
  <cp:lastModifiedBy>Mama</cp:lastModifiedBy>
  <cp:revision>1</cp:revision>
  <dcterms:modified xsi:type="dcterms:W3CDTF">2014-09-26T20:54:33Z</dcterms:modified>
</cp:coreProperties>
</file>