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1" r:id="rId8"/>
    <p:sldId id="280" r:id="rId9"/>
    <p:sldId id="270" r:id="rId10"/>
    <p:sldId id="273" r:id="rId11"/>
    <p:sldId id="282" r:id="rId12"/>
    <p:sldId id="275" r:id="rId13"/>
    <p:sldId id="265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jpeg"/><Relationship Id="rId7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Quiche </a:t>
            </a:r>
            <a:endParaRPr lang="nl-BE" dirty="0"/>
          </a:p>
        </p:txBody>
      </p:sp>
      <p:pic>
        <p:nvPicPr>
          <p:cNvPr id="1026" name="Picture 2" descr="http://www.kookeiland.be/recepten/foto/broccoli-quiche-met-zal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02485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463" y="1199539"/>
            <a:ext cx="7848872" cy="4479914"/>
          </a:xfrm>
        </p:spPr>
        <p:txBody>
          <a:bodyPr>
            <a:normAutofit/>
          </a:bodyPr>
          <a:lstStyle/>
          <a:p>
            <a:r>
              <a:rPr lang="nl-BE" dirty="0" smtClean="0"/>
              <a:t>Smeer de ovenschotel in met bakboter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Leg het bladerdeeg nu in de ovenschotel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Prik  met een vork gaatjes in het deeg</a:t>
            </a:r>
            <a:endParaRPr lang="nl-BE" dirty="0"/>
          </a:p>
        </p:txBody>
      </p:sp>
      <p:pic>
        <p:nvPicPr>
          <p:cNvPr id="6146" name="Picture 2" descr="https://encrypted-tbn3.gstatic.com/images?q=tbn:ANd9GcStm-WcpNm3XMH1Q8VxeDiwFYsG_135PFc4kKKrhy88e6qhk5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5" y="48745"/>
            <a:ext cx="1678786" cy="12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herta.be/media/9864/herta-bladerde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79" y="498552"/>
            <a:ext cx="1579120" cy="5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aukje.leermakers.net/wp-content/uploads/2008/09/bakbo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9" y="155422"/>
            <a:ext cx="563075" cy="11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rendtree.nl/data/22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44" y="155422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3.gstatic.com/images?q=tbn:ANd9GcStm-WcpNm3XMH1Q8VxeDiwFYsG_135PFc4kKKrhy88e6qhk5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6" y="1883566"/>
            <a:ext cx="1531020" cy="11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aukje.leermakers.net/wp-content/uploads/2008/09/bakbo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01" y="1700808"/>
            <a:ext cx="563075" cy="11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trendtree.nl/data/22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3" y="1804011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3.gstatic.com/images?q=tbn:ANd9GcStm-WcpNm3XMH1Q8VxeDiwFYsG_135PFc4kKKrhy88e6qhk5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" y="3559310"/>
            <a:ext cx="1472714" cy="11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herta.be/media/9864/herta-bladerde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43" y="3685825"/>
            <a:ext cx="1579120" cy="5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echte verbindingslijn met pijl 25"/>
          <p:cNvCxnSpPr/>
          <p:nvPr/>
        </p:nvCxnSpPr>
        <p:spPr>
          <a:xfrm flipV="1">
            <a:off x="4812441" y="3983883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www.lekkerensimpel.com/wp-content/uploads/2013/02/DSC_97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60" y="3559310"/>
            <a:ext cx="1391168" cy="9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choetersrental.be/sites/default/files/imagecache/product/02%20groot%20vork%20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55" y="106677"/>
            <a:ext cx="803980" cy="1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choetersrental.be/sites/default/files/imagecache/product/02%20groot%20vork%20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30" y="5301208"/>
            <a:ext cx="799154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lekkerensimpel.com/wp-content/uploads/2013/02/DSC_97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67" y="5475690"/>
            <a:ext cx="1259959" cy="8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460" y="1534890"/>
            <a:ext cx="8229600" cy="5069160"/>
          </a:xfrm>
        </p:spPr>
        <p:txBody>
          <a:bodyPr>
            <a:normAutofit/>
          </a:bodyPr>
          <a:lstStyle/>
          <a:p>
            <a:r>
              <a:rPr lang="nl-BE" dirty="0" smtClean="0"/>
              <a:t>2 eitjes, 1 dl melk, 1 dl room en 1 pakje kaas mengen in een kom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Giet het mengsel en de groeten in de ovenschotel 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 descr="http://i.fokzine.net/upload/090807_245965_remote_ei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0" y="199728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tersorteren.be/wp-content/uploads/2011/10/MelkBrik_fr-215x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08" y="188640"/>
            <a:ext cx="873168" cy="10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terbio.nl/productFoto.ashx?id=341cb7c3-a0a6-4de9-8a52-4775f90d769d&amp;name=Geraspte+kaas+oud+48%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11" y="182732"/>
            <a:ext cx="1013098" cy="10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rshuys.com/productfotos/campina-kookroom-light/xzui0071/44b4a2e8-ed2e-437c-95f8-3e7ce35cce9c/350/2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74" y="188640"/>
            <a:ext cx="1108521" cy="11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eubelen-jonckheere.be/images/ProductImages/rs_koziol-palby-m-3805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87" y="94319"/>
            <a:ext cx="1297160" cy="12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choetersrental.be/sites/default/files/imagecache/product/02%20groot%20vork%20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47" y="182732"/>
            <a:ext cx="803980" cy="1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.fokzine.net/upload/090807_245965_remote_ei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4" y="2704733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betersorteren.be/wp-content/uploads/2011/10/MelkBrik_fr-215x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06" y="2558685"/>
            <a:ext cx="873168" cy="10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vershuys.com/productfotos/campina-kookroom-light/xzui0071/44b4a2e8-ed2e-437c-95f8-3e7ce35cce9c/350/2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06" y="2508019"/>
            <a:ext cx="1108521" cy="11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beterbio.nl/productFoto.ashx?id=341cb7c3-a0a6-4de9-8a52-4775f90d769d&amp;name=Geraspte+kaas+oud+48%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24" y="2558685"/>
            <a:ext cx="1013098" cy="10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echte verbindingslijn met pijl 16"/>
          <p:cNvCxnSpPr/>
          <p:nvPr/>
        </p:nvCxnSpPr>
        <p:spPr>
          <a:xfrm flipV="1">
            <a:off x="4881431" y="3096996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meubelen-jonckheere.be/images/ProductImages/rs_koziol-palby-m-3805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90" y="2558685"/>
            <a:ext cx="1297160" cy="12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schoetersrental.be/sites/default/files/imagecache/product/02%20groot%20vork%20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92" y="2537012"/>
            <a:ext cx="803980" cy="1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lekkerensimpel.com/wp-content/uploads/2013/02/DSC_97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06" y="5140561"/>
            <a:ext cx="1259959" cy="8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smulweb.nl/recepten/201303/1411471/high_res/Quiche_Spinazie_Feta_Ui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22" y="5047281"/>
            <a:ext cx="1248241" cy="9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echte verbindingslijn met pijl 21"/>
          <p:cNvCxnSpPr/>
          <p:nvPr/>
        </p:nvCxnSpPr>
        <p:spPr>
          <a:xfrm flipV="1">
            <a:off x="3803613" y="5493635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meubelen-jonckheere.be/images/ProductImages/rs_koziol-palby-m-3805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5055"/>
            <a:ext cx="1297160" cy="12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Zet de quiche 30 minuten in een voorverwarmde oven</a:t>
            </a:r>
            <a:endParaRPr lang="nl-B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7806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87" y="2933594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73" y="2936960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images.smulweb.nl/recepten/201303/1411471/high_res/Quiche_Spinazie_Feta_U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6" y="427806"/>
            <a:ext cx="1248241" cy="9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smulweb.nl/recepten/201303/1411471/high_res/Quiche_Spinazie_Feta_U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12" y="3100486"/>
            <a:ext cx="1248241" cy="9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9218" name="Picture 2" descr="http://langsvlaamsewegen.be/wp-content/uploads/2012/10/Quiche-met-witloof-feta-en-gerookte-zalm_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076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/>
          </a:bodyPr>
          <a:lstStyle/>
          <a:p>
            <a:r>
              <a:rPr lang="nl-BE" dirty="0" smtClean="0"/>
              <a:t>8 sneden gekookte ham</a:t>
            </a:r>
          </a:p>
          <a:p>
            <a:endParaRPr lang="nl-BE" dirty="0" smtClean="0"/>
          </a:p>
          <a:p>
            <a:r>
              <a:rPr lang="nl-BE" dirty="0" smtClean="0"/>
              <a:t>1 pakje gerookte zalm</a:t>
            </a:r>
          </a:p>
          <a:p>
            <a:endParaRPr lang="nl-BE" dirty="0" smtClean="0"/>
          </a:p>
          <a:p>
            <a:r>
              <a:rPr lang="nl-BE" dirty="0" smtClean="0"/>
              <a:t>1 broccoli </a:t>
            </a:r>
          </a:p>
          <a:p>
            <a:endParaRPr lang="nl-BE" dirty="0" smtClean="0"/>
          </a:p>
          <a:p>
            <a:r>
              <a:rPr lang="nl-BE" dirty="0" smtClean="0"/>
              <a:t>1 prei</a:t>
            </a:r>
          </a:p>
          <a:p>
            <a:endParaRPr lang="nl-BE" dirty="0" smtClean="0"/>
          </a:p>
          <a:p>
            <a:r>
              <a:rPr lang="nl-BE" dirty="0" smtClean="0"/>
              <a:t>Bakboter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3648"/>
            <a:ext cx="9763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67" y="3321062"/>
            <a:ext cx="804613" cy="84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nl.aldi.be/images/gerookte_zalm_big_9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49" y="20608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46879"/>
            <a:ext cx="869185" cy="8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ukje.leermakers.net/wp-content/uploads/2008/09/bakbo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14" y="5517232"/>
            <a:ext cx="447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2 pakjes </a:t>
            </a:r>
            <a:r>
              <a:rPr lang="nl-BE" dirty="0" smtClean="0"/>
              <a:t>bladerdeeg</a:t>
            </a:r>
          </a:p>
          <a:p>
            <a:endParaRPr lang="nl-BE" dirty="0"/>
          </a:p>
          <a:p>
            <a:r>
              <a:rPr lang="nl-BE" dirty="0"/>
              <a:t>4 </a:t>
            </a:r>
            <a:r>
              <a:rPr lang="nl-BE" dirty="0" smtClean="0"/>
              <a:t>eitjes</a:t>
            </a:r>
          </a:p>
          <a:p>
            <a:endParaRPr lang="nl-BE" dirty="0"/>
          </a:p>
          <a:p>
            <a:r>
              <a:rPr lang="nl-BE" dirty="0"/>
              <a:t>1 pak </a:t>
            </a:r>
            <a:r>
              <a:rPr lang="nl-BE" dirty="0" smtClean="0"/>
              <a:t>melk</a:t>
            </a:r>
          </a:p>
          <a:p>
            <a:endParaRPr lang="nl-BE" dirty="0"/>
          </a:p>
          <a:p>
            <a:r>
              <a:rPr lang="nl-BE" dirty="0"/>
              <a:t>2 potjes </a:t>
            </a:r>
            <a:r>
              <a:rPr lang="nl-BE" dirty="0" smtClean="0"/>
              <a:t>room</a:t>
            </a:r>
          </a:p>
          <a:p>
            <a:endParaRPr lang="nl-BE" dirty="0"/>
          </a:p>
          <a:p>
            <a:r>
              <a:rPr lang="nl-BE" dirty="0"/>
              <a:t>2 pakjes geraspte </a:t>
            </a:r>
            <a:r>
              <a:rPr lang="nl-BE" dirty="0" smtClean="0"/>
              <a:t>kaas</a:t>
            </a:r>
            <a:endParaRPr lang="nl-BE" dirty="0"/>
          </a:p>
          <a:p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pic>
        <p:nvPicPr>
          <p:cNvPr id="2050" name="Picture 2" descr="http://i.fokzine.net/upload/090807_245965_remote_ei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11881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tersorteren.be/wp-content/uploads/2011/10/MelkBrik_fr-215x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873168" cy="10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terbio.nl/productFoto.ashx?id=341cb7c3-a0a6-4de9-8a52-4775f90d769d&amp;name=Geraspte+kaas+oud+48%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216"/>
            <a:ext cx="1013098" cy="10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rshuys.com/productfotos/campina-kookroom-light/xzui0071/44b4a2e8-ed2e-437c-95f8-3e7ce35cce9c/350/2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1108521" cy="11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erta.be/media/9864/herta-bladerde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89" y="1456950"/>
            <a:ext cx="1579120" cy="5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nl-BE" dirty="0" smtClean="0"/>
              <a:t>De oven voorverwarmen.</a:t>
            </a:r>
          </a:p>
          <a:p>
            <a:pPr marL="0" indent="0">
              <a:buNone/>
            </a:pPr>
            <a:r>
              <a:rPr lang="nl-BE" dirty="0"/>
              <a:t>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180°</a:t>
            </a:r>
            <a:endParaRPr lang="nl-B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6" y="419391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0" y="2996952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32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0542"/>
            <a:ext cx="1115665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6" y="1700808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1" y="2276872"/>
            <a:ext cx="1625972" cy="15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9624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3" y="2874169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151187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1" y="5045714"/>
            <a:ext cx="11160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" y="482743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0" y="48885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nl-BE" dirty="0" smtClean="0"/>
              <a:t>Snijd de hesp in stukjes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68" y="269552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3" y="474166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6330"/>
            <a:ext cx="1207187" cy="12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ncrypted-tbn1.gstatic.com/images?q=tbn:ANd9GcQsN5ihlwm-YMTqr4ueMw9YnlUxZfZVbeSEXOZy4M7vM3e_v1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78" y="2301485"/>
            <a:ext cx="1728938" cy="11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/>
          <p:cNvCxnSpPr/>
          <p:nvPr/>
        </p:nvCxnSpPr>
        <p:spPr>
          <a:xfrm>
            <a:off x="4032118" y="26955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prei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prei in stukjes </a:t>
            </a:r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6319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25" y="454803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1279.photobucket.com/albums/y537/lekkerensimpel/Lekker%20en%20Simpel/IMG_1798_zps370b1b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3699"/>
            <a:ext cx="16573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/>
          <p:cNvCxnSpPr/>
          <p:nvPr/>
        </p:nvCxnSpPr>
        <p:spPr>
          <a:xfrm>
            <a:off x="4283968" y="484427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19" y="108699"/>
            <a:ext cx="1225409" cy="1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61" y="1844349"/>
            <a:ext cx="1225409" cy="1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46" y="4149874"/>
            <a:ext cx="1225409" cy="1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nl-BE" dirty="0" smtClean="0"/>
              <a:t>Snijd de hesp in stukjes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23" y="2658497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3" y="474166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Rechte verbindingslijn met pijl 11"/>
          <p:cNvCxnSpPr/>
          <p:nvPr/>
        </p:nvCxnSpPr>
        <p:spPr>
          <a:xfrm>
            <a:off x="4032118" y="269552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nl.aldi.be/images/gerookte_zalm_big_9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05" y="280750"/>
            <a:ext cx="1190837" cy="11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l.aldi.be/images/gerookte_zalm_big_9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8" y="2219464"/>
            <a:ext cx="1527600" cy="15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nvHWvhqo7s0/Tuja_zEr2iI/AAAAAAAAAlQ/a9_ghDikJUE/s640/Screen+shot+2011-12-14+at+6.18.31+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9464"/>
            <a:ext cx="2043362" cy="141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349" y="1666033"/>
            <a:ext cx="8229600" cy="4525963"/>
          </a:xfrm>
        </p:spPr>
        <p:txBody>
          <a:bodyPr/>
          <a:lstStyle/>
          <a:p>
            <a:r>
              <a:rPr lang="nl-BE" dirty="0" smtClean="0"/>
              <a:t>Was de groenten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groenten in een hete pan met water</a:t>
            </a:r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34" y="223553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77" y="340023"/>
            <a:ext cx="124488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69" y="34977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32" y="419910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3" y="2267064"/>
            <a:ext cx="1225409" cy="1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22" y="2190864"/>
            <a:ext cx="1193899" cy="115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76" y="4032757"/>
            <a:ext cx="12641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http://media.lekkervanbijons.be/uploads/1/original/1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0430"/>
            <a:ext cx="1225409" cy="1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45" y="4136056"/>
            <a:ext cx="1567647" cy="10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135</Words>
  <Application>Microsoft Office PowerPoint</Application>
  <PresentationFormat>Diavoorstelling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Quiche </vt:lpstr>
      <vt:lpstr>Wat hebben we nodig?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43</cp:revision>
  <dcterms:created xsi:type="dcterms:W3CDTF">2013-01-24T21:17:30Z</dcterms:created>
  <dcterms:modified xsi:type="dcterms:W3CDTF">2014-01-12T20:29:30Z</dcterms:modified>
</cp:coreProperties>
</file>