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67" r:id="rId5"/>
    <p:sldId id="270" r:id="rId6"/>
    <p:sldId id="282" r:id="rId7"/>
    <p:sldId id="277" r:id="rId8"/>
    <p:sldId id="283" r:id="rId9"/>
    <p:sldId id="278" r:id="rId10"/>
    <p:sldId id="279" r:id="rId11"/>
    <p:sldId id="265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49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79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6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09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5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2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6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7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2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2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81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3214-EB7A-49E7-BE37-63B295024136}" type="datetimeFigureOut">
              <a:rPr lang="nl-BE" smtClean="0"/>
              <a:t>12/01/2014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68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6.png"/><Relationship Id="rId10" Type="http://schemas.openxmlformats.org/officeDocument/2006/relationships/image" Target="../media/image31.jpeg"/><Relationship Id="rId4" Type="http://schemas.openxmlformats.org/officeDocument/2006/relationships/image" Target="../media/image45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8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nl-BE" dirty="0" smtClean="0"/>
              <a:t>Rijst met groentjes in </a:t>
            </a:r>
            <a:br>
              <a:rPr lang="nl-BE" dirty="0" smtClean="0"/>
            </a:br>
            <a:r>
              <a:rPr lang="nl-BE" dirty="0" smtClean="0"/>
              <a:t>een zoetzure saus</a:t>
            </a:r>
            <a:endParaRPr lang="nl-B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4833"/>
            <a:ext cx="5690704" cy="340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2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8200" y="121811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Doe olie in de </a:t>
            </a:r>
            <a:r>
              <a:rPr lang="nl-BE" dirty="0" err="1" smtClean="0"/>
              <a:t>wokpan</a:t>
            </a:r>
            <a:r>
              <a:rPr lang="nl-BE" dirty="0" smtClean="0"/>
              <a:t> en bak de paprika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daarna de courgette erbij en bak verder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nu ook de sojascheuten en wortels eronder</a:t>
            </a:r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1335409" cy="8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956972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49" y="1883803"/>
            <a:ext cx="1335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048" y="1883803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85" y="332656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95" y="1842887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07872"/>
            <a:ext cx="1354907" cy="101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18" y="3423698"/>
            <a:ext cx="1335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21" y="3471184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19" y="5373216"/>
            <a:ext cx="13350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48" y="539067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83692"/>
            <a:ext cx="1226368" cy="92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://www.boemba.be/recepten/img/sojascheu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21" y="5494670"/>
            <a:ext cx="1375356" cy="7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fribona.be/scripts/phpthumb/phpThumb.php?src=/images/products/wortelblokjes.jpg&amp;w=275&amp;zc=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46" y="5014723"/>
            <a:ext cx="1232824" cy="12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81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928265" cy="395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7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2 wortelen</a:t>
            </a:r>
          </a:p>
          <a:p>
            <a:endParaRPr lang="nl-BE" dirty="0"/>
          </a:p>
          <a:p>
            <a:r>
              <a:rPr lang="nl-BE" dirty="0" smtClean="0"/>
              <a:t>2 paprika’s</a:t>
            </a:r>
          </a:p>
          <a:p>
            <a:endParaRPr lang="nl-BE" dirty="0"/>
          </a:p>
          <a:p>
            <a:r>
              <a:rPr lang="nl-BE" dirty="0" smtClean="0"/>
              <a:t>1 broccoli</a:t>
            </a:r>
          </a:p>
          <a:p>
            <a:endParaRPr lang="nl-BE" dirty="0" smtClean="0"/>
          </a:p>
          <a:p>
            <a:r>
              <a:rPr lang="nl-BE" dirty="0"/>
              <a:t>1 bakje </a:t>
            </a:r>
            <a:r>
              <a:rPr lang="nl-BE" dirty="0" smtClean="0"/>
              <a:t>sojascheuten</a:t>
            </a:r>
            <a:endParaRPr lang="nl-BE" dirty="0"/>
          </a:p>
          <a:p>
            <a:endParaRPr lang="nl-BE" dirty="0"/>
          </a:p>
          <a:p>
            <a:r>
              <a:rPr lang="nl-BE" dirty="0"/>
              <a:t>2 </a:t>
            </a:r>
            <a:r>
              <a:rPr lang="nl-BE" dirty="0" smtClean="0"/>
              <a:t>courgetten</a:t>
            </a:r>
          </a:p>
          <a:p>
            <a:endParaRPr lang="nl-BE" dirty="0"/>
          </a:p>
          <a:p>
            <a:r>
              <a:rPr lang="nl-BE" dirty="0" smtClean="0"/>
              <a:t>1 pot zoetzure saus </a:t>
            </a:r>
          </a:p>
          <a:p>
            <a:endParaRPr lang="nl-BE" dirty="0"/>
          </a:p>
          <a:p>
            <a:r>
              <a:rPr lang="nl-BE" dirty="0" smtClean="0"/>
              <a:t>4 zakjes rijst</a:t>
            </a:r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549" y="4005064"/>
            <a:ext cx="9937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467" y="1559482"/>
            <a:ext cx="8048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09" y="2670739"/>
            <a:ext cx="610741" cy="63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673" y="5805262"/>
            <a:ext cx="778570" cy="77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stubru.be/sites/default/files/article/wort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7580" y="908720"/>
            <a:ext cx="1212455" cy="68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boemba.be/recepten/img/sojascheu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08486"/>
            <a:ext cx="1375356" cy="7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addyhome.be/_media/items/zoom/HOPE0044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54" y="5055127"/>
            <a:ext cx="720078" cy="7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997152"/>
          </a:xfrm>
        </p:spPr>
        <p:txBody>
          <a:bodyPr/>
          <a:lstStyle/>
          <a:p>
            <a:r>
              <a:rPr lang="nl-BE" dirty="0" smtClean="0"/>
              <a:t>Doe water en zout in een kookpot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de zakjes rijst erin en laat 10 minuten koken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Haal de rijst uit het water en knip de zakjes open</a:t>
            </a:r>
            <a:endParaRPr lang="nl-B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45224"/>
            <a:ext cx="1347589" cy="101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9" y="5605598"/>
            <a:ext cx="13954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548680"/>
            <a:ext cx="13954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01" y="3789040"/>
            <a:ext cx="9747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73152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872705" y="4276402"/>
            <a:ext cx="9153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91" y="3843808"/>
            <a:ext cx="12985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1511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94" y="292791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93" y="1893680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755" y="663616"/>
            <a:ext cx="808931" cy="62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151" y="2142564"/>
            <a:ext cx="8112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94" y="1961148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73" y="548680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30" y="2071407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2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Snijd de </a:t>
            </a:r>
            <a:r>
              <a:rPr lang="nl-BE" dirty="0" smtClean="0"/>
              <a:t>paprika’s </a:t>
            </a:r>
            <a:r>
              <a:rPr lang="nl-BE" dirty="0"/>
              <a:t>door midden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Haal de pitjes eruit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Snijd de paprika in </a:t>
            </a:r>
            <a:r>
              <a:rPr lang="nl-BE" dirty="0" smtClean="0"/>
              <a:t>lange reepjes</a:t>
            </a:r>
            <a:endParaRPr lang="nl-BE" dirty="0"/>
          </a:p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21308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21828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1860798" cy="13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14" y="1143000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4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8764" y="1153918"/>
            <a:ext cx="8229600" cy="4525963"/>
          </a:xfrm>
        </p:spPr>
        <p:txBody>
          <a:bodyPr/>
          <a:lstStyle/>
          <a:p>
            <a:r>
              <a:rPr lang="nl-BE" dirty="0" smtClean="0"/>
              <a:t>Was de courgette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Snijd de courgette in blokjes</a:t>
            </a:r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26757"/>
            <a:ext cx="11699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70" y="260648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56319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96" y="4203699"/>
            <a:ext cx="11652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25" y="4548039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55" y="519410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81" y="4282058"/>
            <a:ext cx="1443183" cy="108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8764" y="1153918"/>
            <a:ext cx="8229600" cy="4525963"/>
          </a:xfrm>
        </p:spPr>
        <p:txBody>
          <a:bodyPr/>
          <a:lstStyle/>
          <a:p>
            <a:r>
              <a:rPr lang="nl-BE" dirty="0" smtClean="0"/>
              <a:t>Schil de wortels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Snijd de wortels in blokjes</a:t>
            </a:r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4" y="4548039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55" y="519410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www.stubru.be/sites/default/files/article/wort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059" y="2048653"/>
            <a:ext cx="1554324" cy="87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uizine.be/images/ez_prod/4219/39314/tn3/oxo-schilmesj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10" y="137777"/>
            <a:ext cx="1241211" cy="93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uizine.be/images/ez_prod/4219/39314/tn3/oxo-schilmesj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99" y="1992210"/>
            <a:ext cx="1241211" cy="93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stubru.be/sites/default/files/article/wort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453" y="4305785"/>
            <a:ext cx="1554324" cy="87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ribona.be/scripts/phpthumb/phpThumb.php?src=/images/products/wortelblokjes.jpg&amp;w=275&amp;zc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55934"/>
            <a:ext cx="1232824" cy="12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2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8322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20542"/>
            <a:ext cx="1115665" cy="8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6" y="1700808"/>
            <a:ext cx="8364537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81" y="2276872"/>
            <a:ext cx="1625972" cy="157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69624"/>
            <a:ext cx="20304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53" y="2874169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851920" y="3151187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1" y="5045714"/>
            <a:ext cx="11160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60" y="4827438"/>
            <a:ext cx="20304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00" y="4888556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60" y="527438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99" y="649322"/>
            <a:ext cx="1115665" cy="8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1" y="3212976"/>
            <a:ext cx="11160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88357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75006" y="2204864"/>
            <a:ext cx="753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3200" dirty="0" smtClean="0"/>
              <a:t> Was de sojascheuten</a:t>
            </a:r>
            <a:endParaRPr lang="nl-BE" sz="3200" dirty="0"/>
          </a:p>
        </p:txBody>
      </p:sp>
      <p:pic>
        <p:nvPicPr>
          <p:cNvPr id="14" name="Picture 4" descr="http://www.boemba.be/recepten/img/sojascheu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79" y="3088357"/>
            <a:ext cx="183930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water en zout in de kookpan en kook de broccoli gaar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Giet het water van de groenten, gebruik ovenwanten en een vergiet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7" y="548680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56" y="738983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98" y="977766"/>
            <a:ext cx="935100" cy="71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10" y="818358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58972"/>
            <a:ext cx="12065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384" y="2880082"/>
            <a:ext cx="805185" cy="74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55" y="2960177"/>
            <a:ext cx="766887" cy="58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140" y="2782522"/>
            <a:ext cx="1566863" cy="91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37" y="764457"/>
            <a:ext cx="1116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46" y="5089219"/>
            <a:ext cx="1116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429" y="4948726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34" y="4850302"/>
            <a:ext cx="12065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676" y="623962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4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140</Words>
  <Application>Microsoft Office PowerPoint</Application>
  <PresentationFormat>Diavoorstelling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Rijst met groentjes in  een zoetzure saus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SMAKELIJK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Gehaktballetjes  met krieken en rijst</dc:title>
  <dc:creator>Stefanie</dc:creator>
  <cp:lastModifiedBy>Stefanie</cp:lastModifiedBy>
  <cp:revision>46</cp:revision>
  <dcterms:created xsi:type="dcterms:W3CDTF">2013-01-24T21:17:30Z</dcterms:created>
  <dcterms:modified xsi:type="dcterms:W3CDTF">2014-01-12T20:26:24Z</dcterms:modified>
</cp:coreProperties>
</file>