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6" r:id="rId6"/>
    <p:sldId id="259" r:id="rId7"/>
    <p:sldId id="261" r:id="rId8"/>
    <p:sldId id="263" r:id="rId9"/>
    <p:sldId id="268" r:id="rId10"/>
    <p:sldId id="269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55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456492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20979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9076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88409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3915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81422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5976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5371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162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9642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62981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F3214-EB7A-49E7-BE37-63B295024136}" type="datetimeFigureOut">
              <a:rPr lang="nl-BE" smtClean="0"/>
              <a:pPr/>
              <a:t>27/02/2013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4A50-2921-440E-9302-9003C2EC0013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71268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nl-BE" dirty="0" smtClean="0"/>
              <a:t>Vispannetje met kreeftensaus</a:t>
            </a:r>
            <a:br>
              <a:rPr lang="nl-BE" dirty="0" smtClean="0"/>
            </a:br>
            <a:r>
              <a:rPr lang="nl-BE" dirty="0" smtClean="0"/>
              <a:t>en kruidenbroodjes</a:t>
            </a:r>
            <a:endParaRPr lang="nl-BE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4345074" cy="28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03199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42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293" y="3861048"/>
            <a:ext cx="16097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0019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655" y="332656"/>
            <a:ext cx="1326060" cy="132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1294" y="1600200"/>
            <a:ext cx="8115162" cy="4525963"/>
          </a:xfrm>
        </p:spPr>
        <p:txBody>
          <a:bodyPr>
            <a:normAutofit lnSpcReduction="10000"/>
          </a:bodyPr>
          <a:lstStyle/>
          <a:p>
            <a:r>
              <a:rPr lang="nl-BE" dirty="0" smtClean="0"/>
              <a:t>Leg de vis en de scampi’s in een ovenschaal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gestoofde prei en de gesneden tomaatjes over de vis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Overgiet alles met de saus</a:t>
            </a:r>
            <a:endParaRPr lang="nl-BE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16693"/>
            <a:ext cx="933128" cy="7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69510" y="1975232"/>
            <a:ext cx="1291962" cy="1327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55117"/>
            <a:ext cx="1688976" cy="111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5364088" y="2713466"/>
            <a:ext cx="720080" cy="1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831" y="4187331"/>
            <a:ext cx="1285057" cy="96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8775" y="4589710"/>
            <a:ext cx="8048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5468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826" y="5805264"/>
            <a:ext cx="1229679" cy="922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87018"/>
            <a:ext cx="8048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496" y="5280090"/>
            <a:ext cx="1828800" cy="160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01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1927" y="333126"/>
            <a:ext cx="1540768" cy="154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Strooi de geraspte kaas over het gerecht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Zet alles 15 minuutjes in de oven</a:t>
            </a:r>
            <a:endParaRPr lang="nl-BE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120" y="548679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877689" cy="87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79476"/>
            <a:ext cx="2081272" cy="139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2593155" y="307575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275" y="4982409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033" y="4982409"/>
            <a:ext cx="1708576" cy="114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305" y="5125909"/>
            <a:ext cx="95091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242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796901"/>
            <a:ext cx="1395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nl-BE" dirty="0" smtClean="0"/>
              <a:t>Neem de broodjes uit het plastic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Bak de broodjes 8 minuten in de oven</a:t>
            </a:r>
          </a:p>
          <a:p>
            <a:endParaRPr lang="nl-B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333" y="620688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3" y="2812554"/>
            <a:ext cx="139541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4512" y="5085184"/>
            <a:ext cx="1359175" cy="102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5321" y="4967749"/>
            <a:ext cx="66516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027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SMAKELIJK</a:t>
            </a:r>
            <a:endParaRPr lang="nl-BE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2905671" cy="337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07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79961">
            <a:off x="2113024" y="778544"/>
            <a:ext cx="794395" cy="78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58020"/>
            <a:ext cx="8229600" cy="5808814"/>
          </a:xfrm>
        </p:spPr>
        <p:txBody>
          <a:bodyPr>
            <a:normAutofit fontScale="47500" lnSpcReduction="20000"/>
          </a:bodyPr>
          <a:lstStyle/>
          <a:p>
            <a:r>
              <a:rPr lang="nl-BE" dirty="0" smtClean="0"/>
              <a:t>2 stammen prei</a:t>
            </a:r>
          </a:p>
          <a:p>
            <a:endParaRPr lang="nl-BE" dirty="0"/>
          </a:p>
          <a:p>
            <a:r>
              <a:rPr lang="nl-BE" dirty="0" smtClean="0"/>
              <a:t>2 bakjes kerstomaatjes</a:t>
            </a:r>
          </a:p>
          <a:p>
            <a:endParaRPr lang="nl-BE" dirty="0"/>
          </a:p>
          <a:p>
            <a:r>
              <a:rPr lang="nl-BE" dirty="0" smtClean="0"/>
              <a:t>3 teentjes knoflook</a:t>
            </a:r>
            <a:endParaRPr lang="nl-BE" dirty="0"/>
          </a:p>
          <a:p>
            <a:endParaRPr lang="nl-BE" dirty="0" smtClean="0"/>
          </a:p>
          <a:p>
            <a:r>
              <a:rPr lang="nl-BE" dirty="0" smtClean="0"/>
              <a:t>1 pak gemengde vis (zalm en kabeljauw diepvries)</a:t>
            </a:r>
          </a:p>
          <a:p>
            <a:endParaRPr lang="nl-BE" dirty="0"/>
          </a:p>
          <a:p>
            <a:r>
              <a:rPr lang="nl-BE" dirty="0" smtClean="0"/>
              <a:t>1 pak scampi’s</a:t>
            </a:r>
          </a:p>
          <a:p>
            <a:endParaRPr lang="nl-BE" dirty="0"/>
          </a:p>
          <a:p>
            <a:r>
              <a:rPr lang="nl-BE" dirty="0" smtClean="0"/>
              <a:t>1 blik kreeftensoep</a:t>
            </a:r>
          </a:p>
          <a:p>
            <a:endParaRPr lang="nl-BE" dirty="0"/>
          </a:p>
          <a:p>
            <a:r>
              <a:rPr lang="nl-BE" dirty="0" smtClean="0"/>
              <a:t>300 ml melk</a:t>
            </a:r>
          </a:p>
          <a:p>
            <a:endParaRPr lang="nl-BE" dirty="0"/>
          </a:p>
          <a:p>
            <a:r>
              <a:rPr lang="nl-BE" dirty="0" smtClean="0"/>
              <a:t>1 busje room</a:t>
            </a:r>
          </a:p>
          <a:p>
            <a:endParaRPr lang="nl-BE" dirty="0"/>
          </a:p>
          <a:p>
            <a:r>
              <a:rPr lang="nl-BE" dirty="0" smtClean="0"/>
              <a:t>1 visbouillonblokje</a:t>
            </a:r>
          </a:p>
          <a:p>
            <a:endParaRPr lang="nl-BE" dirty="0"/>
          </a:p>
          <a:p>
            <a:r>
              <a:rPr lang="nl-BE" dirty="0" smtClean="0"/>
              <a:t>Geraspte kaas</a:t>
            </a:r>
            <a:endParaRPr lang="nl-BE" dirty="0"/>
          </a:p>
          <a:p>
            <a:endParaRPr lang="nl-BE" dirty="0"/>
          </a:p>
          <a:p>
            <a:r>
              <a:rPr lang="nl-BE" dirty="0" smtClean="0"/>
              <a:t>Olijfolie</a:t>
            </a:r>
          </a:p>
          <a:p>
            <a:endParaRPr lang="nl-BE" dirty="0"/>
          </a:p>
          <a:p>
            <a:r>
              <a:rPr lang="nl-BE" dirty="0" smtClean="0"/>
              <a:t>Kruidenbroodjes</a:t>
            </a:r>
            <a:endParaRPr lang="nl-BE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506" y="5415338"/>
            <a:ext cx="624238" cy="6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7523" y="1892534"/>
            <a:ext cx="383423" cy="36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684" y="5038700"/>
            <a:ext cx="606549" cy="60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834" y="4219164"/>
            <a:ext cx="365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8613" y="4686154"/>
            <a:ext cx="545654" cy="368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BE" sz="3600" dirty="0" smtClean="0"/>
              <a:t>Wat hebben we nodig?</a:t>
            </a:r>
            <a:endParaRPr lang="nl-BE" sz="36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0971" y="1171994"/>
            <a:ext cx="1147553" cy="76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959" y="3255381"/>
            <a:ext cx="740963" cy="59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2040" y="2076006"/>
            <a:ext cx="1229122" cy="122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980161">
            <a:off x="2148347" y="2729956"/>
            <a:ext cx="738538" cy="55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5539" y="3584929"/>
            <a:ext cx="571624" cy="65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3039" y="6012631"/>
            <a:ext cx="954088" cy="71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55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Snijd de kerstomaatjes door midden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918378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796" y="611238"/>
            <a:ext cx="11461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08773"/>
            <a:ext cx="3577580" cy="2683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36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Schil de look en snijd ze in stukjes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99" y="2996952"/>
            <a:ext cx="74199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39459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28358"/>
            <a:ext cx="3841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014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433" y="116632"/>
            <a:ext cx="1613520" cy="161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61459"/>
          </a:xfrm>
        </p:spPr>
        <p:txBody>
          <a:bodyPr/>
          <a:lstStyle/>
          <a:p>
            <a:r>
              <a:rPr lang="nl-BE" dirty="0" smtClean="0"/>
              <a:t>Maak de prei schoon</a:t>
            </a: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Snijd de prei in kleine stukjes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prei in een vergiet en spoel deze </a:t>
            </a:r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1714500" cy="11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8707" y="811073"/>
            <a:ext cx="778801" cy="50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266" y="5517232"/>
            <a:ext cx="172984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6968" y="555717"/>
            <a:ext cx="1320031" cy="98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1714500" cy="128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3739" y="537631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270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Stoof de prei en de look 10 minuten op een zacht vuurtje</a:t>
            </a:r>
            <a:endParaRPr lang="nl-B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5232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450" y="70472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0472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5149" y="2621048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2450" y="422108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3130" y="417894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3964867" y="4213448"/>
            <a:ext cx="1064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10’</a:t>
            </a:r>
            <a:endParaRPr lang="nl-NL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949" y="2775672"/>
            <a:ext cx="945280" cy="9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0579" y="2564904"/>
            <a:ext cx="1347417" cy="134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7070" y="3068961"/>
            <a:ext cx="512645" cy="49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000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030019"/>
          </a:xfrm>
        </p:spPr>
        <p:txBody>
          <a:bodyPr/>
          <a:lstStyle/>
          <a:p>
            <a:r>
              <a:rPr lang="nl-BE" dirty="0" smtClean="0"/>
              <a:t>Pel de scampi’s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Doe olie in de pan en bak de scampi’s tot ze bruin zijn.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1" y="4870560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4494" y="4802483"/>
            <a:ext cx="1477694" cy="95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472" y="487883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259" y="666359"/>
            <a:ext cx="1068919" cy="68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0388" y="49385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504" y="2276872"/>
            <a:ext cx="1703137" cy="127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9894" y="486298"/>
            <a:ext cx="104298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3821" y="2390879"/>
            <a:ext cx="1042987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4403494" y="2866223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3852"/>
            <a:ext cx="989137" cy="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614" y="4883124"/>
            <a:ext cx="989137" cy="98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146" y="2513712"/>
            <a:ext cx="1147249" cy="97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1678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84878"/>
            <a:ext cx="8229600" cy="4652433"/>
          </a:xfrm>
        </p:spPr>
        <p:txBody>
          <a:bodyPr>
            <a:normAutofit/>
          </a:bodyPr>
          <a:lstStyle/>
          <a:p>
            <a:r>
              <a:rPr lang="nl-BE" dirty="0" smtClean="0"/>
              <a:t>Doe water en bouillonblokje in een kookpot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vis in de kookpot en kook deze gaar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0143" y="208321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561" y="2316134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674" y="2304703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750" y="378379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6081" y="487635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2435" y="64638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3850" y="2377714"/>
            <a:ext cx="1133104" cy="76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2530" y="4653135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709" y="4459779"/>
            <a:ext cx="1601468" cy="159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4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1903" y="2060848"/>
            <a:ext cx="8229600" cy="4525963"/>
          </a:xfrm>
        </p:spPr>
        <p:txBody>
          <a:bodyPr/>
          <a:lstStyle/>
          <a:p>
            <a:r>
              <a:rPr lang="nl-BE" dirty="0" smtClean="0"/>
              <a:t>Doe de kreeftensoep, de room en 300 ml melk in een kookpot en zet het op een heet vuur</a:t>
            </a:r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128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0307" y="3578623"/>
            <a:ext cx="606874" cy="59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575" y="3300585"/>
            <a:ext cx="1028291" cy="118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7181" y="573266"/>
            <a:ext cx="10175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62390"/>
            <a:ext cx="814354" cy="65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9790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950" y="3254415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86537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7662" y="3227787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923928" y="389374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19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199</Words>
  <Application>Microsoft Office PowerPoint</Application>
  <PresentationFormat>Diavoorstelling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Vispannetje met kreeftensaus en kruidenbroodjes</vt:lpstr>
      <vt:lpstr>Wat hebben we nodig?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SMAKELIJK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Gehaktballetjes  met krieken en rijst</dc:title>
  <dc:creator>Stefanie</dc:creator>
  <cp:lastModifiedBy>07-05</cp:lastModifiedBy>
  <cp:revision>36</cp:revision>
  <dcterms:created xsi:type="dcterms:W3CDTF">2013-01-24T21:17:30Z</dcterms:created>
  <dcterms:modified xsi:type="dcterms:W3CDTF">2013-02-27T11:40:48Z</dcterms:modified>
</cp:coreProperties>
</file>