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69" r:id="rId7"/>
    <p:sldId id="266" r:id="rId8"/>
    <p:sldId id="268" r:id="rId9"/>
    <p:sldId id="270" r:id="rId10"/>
    <p:sldId id="271" r:id="rId11"/>
    <p:sldId id="265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19/06/2013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649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19/06/2013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979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19/06/2013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76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19/06/2013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409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19/06/2013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154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19/06/2013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422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19/06/2013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76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19/06/2013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71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19/06/2013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62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19/06/2013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428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19/06/2013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81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3214-EB7A-49E7-BE37-63B295024136}" type="datetimeFigureOut">
              <a:rPr lang="nl-BE" smtClean="0"/>
              <a:t>19/06/2013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268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27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nl-BE" dirty="0" smtClean="0"/>
              <a:t>Verse worstenbroodjes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657700" cy="349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2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Bak de worstenbroodjes 20 à 25 minuten op 180°C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6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6156176" y="3157568"/>
            <a:ext cx="2470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20’ - 25’</a:t>
            </a:r>
            <a:endParaRPr lang="nl-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75071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29" y="3064402"/>
            <a:ext cx="66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79" y="548680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995" y="3070752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83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SMAKELIJK</a:t>
            </a:r>
            <a:endParaRPr lang="nl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1447800"/>
            <a:ext cx="38766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7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BE" b="1" u="sng" dirty="0" smtClean="0"/>
              <a:t>VOOR DE SAUS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1</a:t>
            </a:r>
            <a:r>
              <a:rPr lang="nl-BE" dirty="0" smtClean="0"/>
              <a:t> ui</a:t>
            </a:r>
            <a:endParaRPr lang="nl-BE" dirty="0" smtClean="0"/>
          </a:p>
          <a:p>
            <a:endParaRPr lang="nl-BE" dirty="0"/>
          </a:p>
          <a:p>
            <a:r>
              <a:rPr lang="nl-BE" dirty="0"/>
              <a:t>2</a:t>
            </a:r>
            <a:r>
              <a:rPr lang="nl-BE" dirty="0" smtClean="0"/>
              <a:t> </a:t>
            </a:r>
            <a:r>
              <a:rPr lang="nl-BE" dirty="0" smtClean="0"/>
              <a:t>teentjes look 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1 kg gemengd gehakt</a:t>
            </a:r>
          </a:p>
          <a:p>
            <a:endParaRPr lang="nl-BE" dirty="0" smtClean="0"/>
          </a:p>
          <a:p>
            <a:r>
              <a:rPr lang="nl-BE" dirty="0" smtClean="0"/>
              <a:t>3 pakjes bladerdeeg</a:t>
            </a:r>
            <a:endParaRPr lang="nl-BE" dirty="0"/>
          </a:p>
          <a:p>
            <a:endParaRPr lang="nl-BE" dirty="0"/>
          </a:p>
          <a:p>
            <a:r>
              <a:rPr lang="nl-BE" dirty="0" smtClean="0"/>
              <a:t>3 eieren</a:t>
            </a:r>
          </a:p>
          <a:p>
            <a:endParaRPr lang="nl-BE" dirty="0"/>
          </a:p>
          <a:p>
            <a:r>
              <a:rPr lang="nl-BE" dirty="0" smtClean="0"/>
              <a:t>paneermeel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Provençaalse kruiden</a:t>
            </a:r>
          </a:p>
          <a:p>
            <a:endParaRPr lang="nl-BE" dirty="0"/>
          </a:p>
          <a:p>
            <a:r>
              <a:rPr lang="nl-BE" dirty="0" smtClean="0"/>
              <a:t>Olijfolie</a:t>
            </a:r>
          </a:p>
          <a:p>
            <a:endParaRPr lang="nl-BE" dirty="0"/>
          </a:p>
          <a:p>
            <a:r>
              <a:rPr lang="nl-BE" dirty="0" smtClean="0"/>
              <a:t>Bakpapier</a:t>
            </a: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60" y="1381765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839" y="1956480"/>
            <a:ext cx="389080" cy="37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45" y="3712300"/>
            <a:ext cx="561529" cy="52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50" y="2420888"/>
            <a:ext cx="8350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46" y="4113135"/>
            <a:ext cx="5302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49" y="4778015"/>
            <a:ext cx="632098" cy="63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212" y="3083014"/>
            <a:ext cx="957760" cy="62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277" y="5281497"/>
            <a:ext cx="667784" cy="66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http://www.novashops.com/shop/media/catalog/product/cache/9/image/9df78eab33525d08d6e5fb8d27136e95/b/a/bakpapi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031" y="6093296"/>
            <a:ext cx="1215254" cy="4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</a:t>
            </a:r>
            <a:r>
              <a:rPr lang="nl-BE" dirty="0" smtClean="0"/>
              <a:t>ui </a:t>
            </a:r>
            <a:r>
              <a:rPr lang="nl-BE" dirty="0" smtClean="0"/>
              <a:t>en de look en snijd ze in stukjes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9" y="2996952"/>
            <a:ext cx="74199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5238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39459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41059"/>
            <a:ext cx="390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1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Stoof de uien 10 minuten op een zacht vuurtje</a:t>
            </a:r>
          </a:p>
          <a:p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9072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68195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86" y="2610643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26" y="2772567"/>
            <a:ext cx="4445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379" y="2846314"/>
            <a:ext cx="390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8801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71" y="3861048"/>
            <a:ext cx="17748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529" y="4083422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45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25781"/>
          </a:xfrm>
        </p:spPr>
        <p:txBody>
          <a:bodyPr>
            <a:normAutofit/>
          </a:bodyPr>
          <a:lstStyle/>
          <a:p>
            <a:r>
              <a:rPr lang="nl-BE" dirty="0" smtClean="0"/>
              <a:t>Meng het gehakt met </a:t>
            </a:r>
            <a:r>
              <a:rPr lang="nl-BE" dirty="0"/>
              <a:t>2</a:t>
            </a:r>
            <a:r>
              <a:rPr lang="nl-BE" dirty="0" smtClean="0"/>
              <a:t> </a:t>
            </a:r>
            <a:r>
              <a:rPr lang="nl-BE" dirty="0" smtClean="0"/>
              <a:t>eieren en </a:t>
            </a:r>
            <a:r>
              <a:rPr lang="nl-BE" dirty="0" smtClean="0"/>
              <a:t>2 </a:t>
            </a:r>
            <a:r>
              <a:rPr lang="nl-BE" dirty="0" smtClean="0"/>
              <a:t>paneermeel en de gesneden ui en look.</a:t>
            </a:r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Kruid alles met peper en </a:t>
            </a:r>
            <a:r>
              <a:rPr lang="nl-BE" dirty="0" smtClean="0"/>
              <a:t>zout en de </a:t>
            </a:r>
            <a:r>
              <a:rPr lang="nl-BE" dirty="0" err="1" smtClean="0"/>
              <a:t>provençaalse</a:t>
            </a:r>
            <a:r>
              <a:rPr lang="nl-BE" dirty="0" smtClean="0"/>
              <a:t> kruiden en kneed verder.</a:t>
            </a:r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9" y="2560513"/>
            <a:ext cx="8350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35" y="2533525"/>
            <a:ext cx="5365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Rechte verbindingslijn met pijl 3"/>
          <p:cNvCxnSpPr/>
          <p:nvPr/>
        </p:nvCxnSpPr>
        <p:spPr>
          <a:xfrm>
            <a:off x="4391980" y="2885015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373" y="2310071"/>
            <a:ext cx="1153344" cy="115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775" y="2387966"/>
            <a:ext cx="1505744" cy="9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566" y="4797152"/>
            <a:ext cx="1407928" cy="92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62" y="4810878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29" y="260648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92" y="2503934"/>
            <a:ext cx="8350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39" y="386060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454" y="1287760"/>
            <a:ext cx="454642" cy="6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57" y="2653001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669" y="2714119"/>
            <a:ext cx="390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94" y="4945021"/>
            <a:ext cx="6334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28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Knip een stuk bakpapier af en leg het op de bakplaat</a:t>
            </a:r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43" y="332656"/>
            <a:ext cx="1373138" cy="13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82" y="1019225"/>
            <a:ext cx="1277709" cy="47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0148">
            <a:off x="5205194" y="704463"/>
            <a:ext cx="812154" cy="114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81" y="2829892"/>
            <a:ext cx="20955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27503"/>
            <a:ext cx="12128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95728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5292080" y="348152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4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Strooi wat bloem op je werkblad en leg er een vel bladerdeeg op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Rol het bladerdeeg een beetje uit in de lengte met een deegrol</a:t>
            </a:r>
            <a:endParaRPr lang="nl-BE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597024" cy="59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img546.imageshack.us/img546/5928/deegr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4002"/>
            <a:ext cx="1080120" cy="96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48" y="2724581"/>
            <a:ext cx="1425756" cy="106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69" y="2658041"/>
            <a:ext cx="1551270" cy="101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29" y="5019674"/>
            <a:ext cx="1784349" cy="125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40" y="4877211"/>
            <a:ext cx="1291135" cy="116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7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nl-BE" dirty="0" smtClean="0"/>
              <a:t>Maak een worstje van het gehakt in het midden van het vel bladerdeeg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Rol het bladerdeeg dicht</a:t>
            </a:r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3265"/>
            <a:ext cx="2597274" cy="172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76" y="4725144"/>
            <a:ext cx="2597274" cy="172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6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0893" y="1380753"/>
            <a:ext cx="8229600" cy="4525963"/>
          </a:xfrm>
        </p:spPr>
        <p:txBody>
          <a:bodyPr/>
          <a:lstStyle/>
          <a:p>
            <a:r>
              <a:rPr lang="nl-BE" dirty="0" smtClean="0"/>
              <a:t>Leg de worstenbroodjes op het bakpapier van de bakplaat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Kluts een ei in een kommetje en smeer het met een borsteltje over de worstenbroodjes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526531"/>
            <a:ext cx="1298575" cy="86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28647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491880" y="2914447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12" y="4550643"/>
            <a:ext cx="8350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39" y="332656"/>
            <a:ext cx="1100459" cy="89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37" y="4562191"/>
            <a:ext cx="109696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332656"/>
            <a:ext cx="639475" cy="9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998" y="4664389"/>
            <a:ext cx="6397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904" y="4678243"/>
            <a:ext cx="1556792" cy="99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205" y="4928109"/>
            <a:ext cx="145097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22" y="237009"/>
            <a:ext cx="536888" cy="125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36" y="5566089"/>
            <a:ext cx="5365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08" y="5746147"/>
            <a:ext cx="1682586" cy="94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20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171</Words>
  <Application>Microsoft Office PowerPoint</Application>
  <PresentationFormat>Diavoorstelling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Verse worstenbroodjes</vt:lpstr>
      <vt:lpstr>Wat hebben we nodig?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SMAKELIJK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Gehaktballetjes  met krieken en rijst</dc:title>
  <dc:creator>Stefanie</dc:creator>
  <cp:lastModifiedBy>Stefanie</cp:lastModifiedBy>
  <cp:revision>37</cp:revision>
  <dcterms:created xsi:type="dcterms:W3CDTF">2013-01-24T21:17:30Z</dcterms:created>
  <dcterms:modified xsi:type="dcterms:W3CDTF">2013-06-19T21:32:58Z</dcterms:modified>
</cp:coreProperties>
</file>