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5" r:id="rId6"/>
    <p:sldId id="274" r:id="rId7"/>
    <p:sldId id="267" r:id="rId8"/>
    <p:sldId id="269" r:id="rId9"/>
    <p:sldId id="265" r:id="rId1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2/06/2013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30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2/06/2013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866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2/06/2013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74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2/06/2013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114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2/06/2013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36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2/06/2013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517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2/06/2013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051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2/06/2013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200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2/06/2013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666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2/06/2013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345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2/06/2013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182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EB1A-9C08-414D-9E6D-B5861358340E}" type="datetimeFigureOut">
              <a:rPr lang="nl-BE" smtClean="0"/>
              <a:t>2/06/2013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879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27.png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>
            <a:normAutofit/>
          </a:bodyPr>
          <a:lstStyle/>
          <a:p>
            <a:r>
              <a:rPr lang="nl-BE" dirty="0" smtClean="0"/>
              <a:t>Pasta met vis en courgette in een </a:t>
            </a:r>
            <a:r>
              <a:rPr lang="nl-BE" dirty="0" err="1" smtClean="0"/>
              <a:t>saffraansausje</a:t>
            </a:r>
            <a:endParaRPr lang="nl-BE" dirty="0"/>
          </a:p>
        </p:txBody>
      </p:sp>
      <p:pic>
        <p:nvPicPr>
          <p:cNvPr id="1028" name="Picture 4" descr="http://static.skynetblogs.be/media/27174/dyn007_original_640_480_jpeg_2579916_0266f50cbd8d012ff46f0bf38c8f352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92896"/>
            <a:ext cx="4799856" cy="359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9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nl-BE" sz="2800" dirty="0" smtClean="0"/>
              <a:t>Wat hebben we nodig?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1607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2 pakken pasta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r>
              <a:rPr lang="nl-BE" dirty="0"/>
              <a:t>2</a:t>
            </a:r>
            <a:r>
              <a:rPr lang="nl-BE" dirty="0" smtClean="0"/>
              <a:t> brikjes room</a:t>
            </a:r>
          </a:p>
          <a:p>
            <a:endParaRPr lang="nl-BE" dirty="0" smtClean="0"/>
          </a:p>
          <a:p>
            <a:r>
              <a:rPr lang="nl-BE" dirty="0" smtClean="0"/>
              <a:t>1 kg gemengde diepvriesvis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4 courgettes</a:t>
            </a:r>
          </a:p>
          <a:p>
            <a:endParaRPr lang="nl-BE" dirty="0"/>
          </a:p>
          <a:p>
            <a:r>
              <a:rPr lang="nl-BE" dirty="0" smtClean="0"/>
              <a:t>2 uien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2 teentjes look</a:t>
            </a:r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2 capsules </a:t>
            </a:r>
            <a:r>
              <a:rPr lang="nl-BE" dirty="0" smtClean="0"/>
              <a:t>saffraan</a:t>
            </a:r>
          </a:p>
          <a:p>
            <a:endParaRPr lang="nl-BE" dirty="0" smtClean="0"/>
          </a:p>
          <a:p>
            <a:r>
              <a:rPr lang="nl-BE" dirty="0" smtClean="0"/>
              <a:t>2 bouillonblokjes</a:t>
            </a: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olie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55" y="1546091"/>
            <a:ext cx="508261" cy="50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44" y="1800221"/>
            <a:ext cx="1229122" cy="85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862" y="2420888"/>
            <a:ext cx="11652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92" y="3284984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455" y="3778697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424" y="4493984"/>
            <a:ext cx="834035" cy="62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997" y="5681238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46" y="836712"/>
            <a:ext cx="625252" cy="625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70" y="5295710"/>
            <a:ext cx="591691" cy="39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2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Doe water in de kookpot, doe er zout in en zet deze op het vuur. Doe de pasta erin.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Giet de pasta door het vergiet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02506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61256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82" y="2671545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000" y="2739014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818389"/>
            <a:ext cx="1127125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890" y="700956"/>
            <a:ext cx="8112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1256"/>
            <a:ext cx="1320031" cy="98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294" y="5024683"/>
            <a:ext cx="1271215" cy="94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693" y="5009646"/>
            <a:ext cx="1850410" cy="138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25" y="2974683"/>
            <a:ext cx="8112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308" y="502205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07" y="5013176"/>
            <a:ext cx="11033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431" y="2880007"/>
            <a:ext cx="1034405" cy="103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6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>
            <a:normAutofit/>
          </a:bodyPr>
          <a:lstStyle/>
          <a:p>
            <a:r>
              <a:rPr lang="nl-BE" dirty="0"/>
              <a:t>Schil de ui en de look en snipper deze fijn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84" y="908720"/>
            <a:ext cx="864096" cy="55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70909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08720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24" y="2780928"/>
            <a:ext cx="333533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7"/>
            <a:ext cx="3243263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4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Was de courgette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Snijd de courgette in blokjes</a:t>
            </a: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79450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11652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11461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18068"/>
            <a:ext cx="14446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44" y="4858646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614589"/>
            <a:ext cx="11652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3707904" y="5133283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55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Doe olie in de pan en bak de gesneden ui en knoflook </a:t>
            </a:r>
            <a:r>
              <a:rPr lang="nl-BE" dirty="0" smtClean="0"/>
              <a:t>glazig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de courgette erbij en roerbak goed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987" y="2759372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34493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2916236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echte verbindingslijn met pijl 3"/>
          <p:cNvCxnSpPr/>
          <p:nvPr/>
        </p:nvCxnSpPr>
        <p:spPr>
          <a:xfrm>
            <a:off x="4716016" y="3168153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96" y="625897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166" y="537727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17303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25" y="2727323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704772"/>
            <a:ext cx="1280128" cy="962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97" y="4460478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48" y="5033258"/>
            <a:ext cx="123190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05" y="4658608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94" y="4582408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01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424936" cy="4525963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Doe de stukjes vis bij de groenten en roerbak goed 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de capsules saffraan open en strooi ze over de groenten en de vis en roer goed</a:t>
            </a:r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de room </a:t>
            </a:r>
            <a:r>
              <a:rPr lang="nl-BE" dirty="0" smtClean="0"/>
              <a:t> en de bouillonblokjes erbij </a:t>
            </a:r>
            <a:r>
              <a:rPr lang="nl-BE" dirty="0" smtClean="0"/>
              <a:t>en blijf goed roeren</a:t>
            </a:r>
            <a:endParaRPr lang="nl-BE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8" y="438348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609" y="5903628"/>
            <a:ext cx="649111" cy="64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206" y="2078484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739" y="2217988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050" y="2503652"/>
            <a:ext cx="13049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512" y="5786512"/>
            <a:ext cx="1103227" cy="109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014" y="6145633"/>
            <a:ext cx="13049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408" y="4077072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435" y="660932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566" y="3789040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66" y="2232983"/>
            <a:ext cx="12255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735" y="667282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51" y="2188856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319" y="4039468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52" y="4295626"/>
            <a:ext cx="8350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810" y="4508561"/>
            <a:ext cx="13049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033" y="5856709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777333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4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64666"/>
            <a:ext cx="8229600" cy="4525963"/>
          </a:xfrm>
        </p:spPr>
        <p:txBody>
          <a:bodyPr>
            <a:normAutofit/>
          </a:bodyPr>
          <a:lstStyle/>
          <a:p>
            <a:endParaRPr lang="nl-BE" dirty="0" smtClean="0"/>
          </a:p>
          <a:p>
            <a:r>
              <a:rPr lang="nl-BE" dirty="0" smtClean="0"/>
              <a:t>Doe de pasta bij de saus en roer alles goed om</a:t>
            </a:r>
          </a:p>
          <a:p>
            <a:endParaRPr lang="nl-BE" dirty="0"/>
          </a:p>
          <a:p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26" y="2591842"/>
            <a:ext cx="1676437" cy="167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54" y="429245"/>
            <a:ext cx="115212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31" y="260648"/>
            <a:ext cx="1489323" cy="148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3798"/>
            <a:ext cx="11525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92" y="2864052"/>
            <a:ext cx="1132016" cy="1132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0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6000" dirty="0" smtClean="0"/>
              <a:t>SMAKELIJK</a:t>
            </a:r>
            <a:endParaRPr lang="nl-BE" sz="6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09824"/>
            <a:ext cx="3649562" cy="332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152</Words>
  <Application>Microsoft Office PowerPoint</Application>
  <PresentationFormat>Diavoorstelling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Kantoorthema</vt:lpstr>
      <vt:lpstr>Pasta met vis en courgette in een saffraansausje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Spaghetti bolognese</dc:title>
  <dc:creator>Stefanie</dc:creator>
  <cp:lastModifiedBy>Stefanie</cp:lastModifiedBy>
  <cp:revision>51</cp:revision>
  <dcterms:created xsi:type="dcterms:W3CDTF">2013-01-09T22:04:51Z</dcterms:created>
  <dcterms:modified xsi:type="dcterms:W3CDTF">2013-06-02T18:38:28Z</dcterms:modified>
</cp:coreProperties>
</file>