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70" r:id="rId7"/>
    <p:sldId id="271" r:id="rId8"/>
    <p:sldId id="265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29/05/2013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Paprikasoep met kruidenkaas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931327" cy="369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3</a:t>
            </a:r>
            <a:r>
              <a:rPr lang="nl-BE" dirty="0" smtClean="0"/>
              <a:t> </a:t>
            </a:r>
            <a:r>
              <a:rPr lang="nl-BE" dirty="0" smtClean="0"/>
              <a:t>uien </a:t>
            </a:r>
          </a:p>
          <a:p>
            <a:endParaRPr lang="nl-BE" dirty="0"/>
          </a:p>
          <a:p>
            <a:r>
              <a:rPr lang="nl-BE" dirty="0"/>
              <a:t>2</a:t>
            </a:r>
            <a:r>
              <a:rPr lang="nl-BE" dirty="0" smtClean="0"/>
              <a:t> </a:t>
            </a:r>
            <a:r>
              <a:rPr lang="nl-BE" dirty="0" smtClean="0"/>
              <a:t>teentjes look</a:t>
            </a:r>
          </a:p>
          <a:p>
            <a:endParaRPr lang="nl-BE" dirty="0"/>
          </a:p>
          <a:p>
            <a:r>
              <a:rPr lang="nl-BE" dirty="0" smtClean="0"/>
              <a:t>7 paprika’s 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3 blokjes groentebouillon</a:t>
            </a:r>
          </a:p>
          <a:p>
            <a:endParaRPr lang="nl-BE" dirty="0"/>
          </a:p>
          <a:p>
            <a:r>
              <a:rPr lang="nl-BE" dirty="0" smtClean="0"/>
              <a:t>1 vlootje kruidenkaas</a:t>
            </a:r>
          </a:p>
          <a:p>
            <a:endParaRPr lang="nl-BE" dirty="0"/>
          </a:p>
          <a:p>
            <a:r>
              <a:rPr lang="nl-BE" dirty="0" smtClean="0"/>
              <a:t>1          currypoeder</a:t>
            </a:r>
          </a:p>
          <a:p>
            <a:endParaRPr lang="nl-BE" dirty="0" smtClean="0"/>
          </a:p>
          <a:p>
            <a:r>
              <a:rPr lang="nl-BE" dirty="0" smtClean="0"/>
              <a:t>1          paprikapoeder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54777" cy="60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58" y="1700808"/>
            <a:ext cx="680318" cy="65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70" y="2317251"/>
            <a:ext cx="1039741" cy="10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0" y="3501008"/>
            <a:ext cx="897928" cy="6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13287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02" y="5106030"/>
            <a:ext cx="944116" cy="56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38" y="5070298"/>
            <a:ext cx="385517" cy="6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07" y="5968329"/>
            <a:ext cx="8286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56" y="5996451"/>
            <a:ext cx="4445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06030"/>
            <a:ext cx="420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86" y="5924673"/>
            <a:ext cx="420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uien en de look en snijd ze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350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3015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de paprika door midden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Haal de pitjes eruit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paprika </a:t>
            </a:r>
            <a:r>
              <a:rPr lang="nl-BE" dirty="0" smtClean="0"/>
              <a:t>in stukjes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130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31639"/>
            <a:ext cx="20843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1828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68" y="4948417"/>
            <a:ext cx="16462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Stoof de </a:t>
            </a:r>
            <a:r>
              <a:rPr lang="nl-BE" dirty="0" smtClean="0"/>
              <a:t>uien, de </a:t>
            </a:r>
            <a:r>
              <a:rPr lang="nl-BE" dirty="0" smtClean="0"/>
              <a:t>look </a:t>
            </a:r>
            <a:r>
              <a:rPr lang="nl-BE" dirty="0" smtClean="0"/>
              <a:t>en de paprika 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</a:t>
            </a:r>
            <a:r>
              <a:rPr lang="nl-BE" dirty="0" smtClean="0"/>
              <a:t>10 </a:t>
            </a:r>
            <a:r>
              <a:rPr lang="nl-BE" dirty="0" smtClean="0"/>
              <a:t>minuten op een zacht </a:t>
            </a:r>
            <a:r>
              <a:rPr lang="nl-BE" dirty="0" smtClean="0"/>
              <a:t>vuurtje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Doe het currypoeder en het paprikapoeder erbij en roer goed om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6" y="48542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28" y="64860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23" y="63464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7567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92" y="3132065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54" y="387281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50" y="380482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4497224" y="3982171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5" y="2903388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50" y="2860236"/>
            <a:ext cx="968638" cy="9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91" y="3033208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77" y="5805264"/>
            <a:ext cx="3841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8" y="5846540"/>
            <a:ext cx="4445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893417" y="6142608"/>
            <a:ext cx="16038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4" y="5539358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77" y="5671120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 smtClean="0"/>
              <a:t>Doe 3 liter water bij de groenten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Doe de 3 bouillonblokjes erbij en laat een half uurtje koken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50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4" y="249289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41" y="257881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72271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99" y="2493704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3825170" y="302710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44" y="242304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73" y="178506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71" y="5301208"/>
            <a:ext cx="8969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43" y="486916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838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55" y="5472410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Neem de soep van het vuur en mix de soep goed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kruidenkaas erbij en mix nog verder</a:t>
            </a:r>
            <a:endParaRPr lang="nl-B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66" y="30174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09" y="2868247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70" y="3929"/>
            <a:ext cx="1841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1" y="286824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50747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71" y="556064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1" y="32381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543522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34" y="4958492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117</Words>
  <Application>Microsoft Office PowerPoint</Application>
  <PresentationFormat>Diavoorstelling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Paprikasoep met kruidenkaas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32</cp:revision>
  <dcterms:created xsi:type="dcterms:W3CDTF">2013-01-24T21:17:30Z</dcterms:created>
  <dcterms:modified xsi:type="dcterms:W3CDTF">2013-05-29T21:16:09Z</dcterms:modified>
</cp:coreProperties>
</file>