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6" r:id="rId6"/>
    <p:sldId id="277" r:id="rId7"/>
    <p:sldId id="278" r:id="rId8"/>
    <p:sldId id="279" r:id="rId9"/>
    <p:sldId id="280" r:id="rId10"/>
    <p:sldId id="281" r:id="rId11"/>
    <p:sldId id="265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t>14/05/2013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emf"/><Relationship Id="rId1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Durum met </a:t>
            </a:r>
            <a:r>
              <a:rPr lang="nl-BE" dirty="0" smtClean="0"/>
              <a:t>kebabvlees, verse groentjes en yoghurtdip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0255"/>
            <a:ext cx="5217932" cy="32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/>
              <a:t>Neem een durum-blad en leg het vlees in het midden erop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Neem daarna sla, tomaat, wortel, komkommer en tuinkers en leg het vervolgens op het vlees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daarna wat yoghurtdip erover en rol de durum dicht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922094" cy="87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38" y="2348880"/>
            <a:ext cx="1078559" cy="8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33" y="2211701"/>
            <a:ext cx="1242962" cy="10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97" y="620688"/>
            <a:ext cx="865312" cy="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43" y="2292612"/>
            <a:ext cx="8588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17" y="5661248"/>
            <a:ext cx="910407" cy="91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89" y="3875825"/>
            <a:ext cx="134937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99" y="5661248"/>
            <a:ext cx="8588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4862661" y="6093841"/>
            <a:ext cx="12935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1666" y="5458047"/>
            <a:ext cx="420687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55" y="4005064"/>
            <a:ext cx="815360" cy="78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798" y="4253201"/>
            <a:ext cx="550122" cy="55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48" y="4074857"/>
            <a:ext cx="996702" cy="7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10" y="4090856"/>
            <a:ext cx="1242070" cy="87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02229"/>
            <a:ext cx="972714" cy="72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echte verbindingslijn met pijl 9"/>
          <p:cNvCxnSpPr/>
          <p:nvPr/>
        </p:nvCxnSpPr>
        <p:spPr>
          <a:xfrm>
            <a:off x="6264794" y="4462306"/>
            <a:ext cx="10435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4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18" y="1856234"/>
            <a:ext cx="3444974" cy="344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nl-BE" dirty="0" smtClean="0"/>
              <a:t>Wat hebben we nodig?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712" y="980728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2 pakken durumbladen</a:t>
            </a:r>
          </a:p>
          <a:p>
            <a:endParaRPr lang="nl-BE" sz="900" dirty="0" smtClean="0"/>
          </a:p>
          <a:p>
            <a:r>
              <a:rPr lang="nl-BE" dirty="0" smtClean="0"/>
              <a:t>2 pakken kebabvlees</a:t>
            </a:r>
          </a:p>
          <a:p>
            <a:r>
              <a:rPr lang="nl-BE" dirty="0" smtClean="0"/>
              <a:t>1 krop sla</a:t>
            </a:r>
          </a:p>
          <a:p>
            <a:r>
              <a:rPr lang="nl-BE" dirty="0" smtClean="0"/>
              <a:t>8 tomaten</a:t>
            </a:r>
          </a:p>
          <a:p>
            <a:r>
              <a:rPr lang="nl-BE" dirty="0" smtClean="0"/>
              <a:t>1 komkommer</a:t>
            </a:r>
          </a:p>
          <a:p>
            <a:r>
              <a:rPr lang="nl-BE" dirty="0" smtClean="0"/>
              <a:t>8 wortelen</a:t>
            </a:r>
          </a:p>
          <a:p>
            <a:r>
              <a:rPr lang="nl-BE" dirty="0"/>
              <a:t>Verse </a:t>
            </a:r>
            <a:r>
              <a:rPr lang="nl-BE" dirty="0" smtClean="0"/>
              <a:t>tuinkers</a:t>
            </a:r>
          </a:p>
          <a:p>
            <a:r>
              <a:rPr lang="nl-BE" dirty="0" smtClean="0"/>
              <a:t>500 ml yoghurt</a:t>
            </a:r>
          </a:p>
          <a:p>
            <a:r>
              <a:rPr lang="nl-BE" dirty="0" smtClean="0"/>
              <a:t>2 teentjes knoflook</a:t>
            </a:r>
          </a:p>
          <a:p>
            <a:r>
              <a:rPr lang="nl-BE" dirty="0"/>
              <a:t>5</a:t>
            </a:r>
            <a:r>
              <a:rPr lang="nl-BE" dirty="0" smtClean="0"/>
              <a:t>         Parmezaanse kaas</a:t>
            </a:r>
          </a:p>
          <a:p>
            <a:r>
              <a:rPr lang="nl-BE" dirty="0" smtClean="0"/>
              <a:t>Verse basilicum</a:t>
            </a:r>
          </a:p>
          <a:p>
            <a:r>
              <a:rPr lang="nl-BE" dirty="0" smtClean="0"/>
              <a:t>Verse bieslook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61" y="4711864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32" y="5174898"/>
            <a:ext cx="347948" cy="4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30" y="795665"/>
            <a:ext cx="779776" cy="77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84" y="1575441"/>
            <a:ext cx="800672" cy="48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01598"/>
            <a:ext cx="922152" cy="76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18" y="1920818"/>
            <a:ext cx="589414" cy="57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232" y="4251486"/>
            <a:ext cx="534752" cy="54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62" y="5242089"/>
            <a:ext cx="577434" cy="57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59" y="6061797"/>
            <a:ext cx="657083" cy="65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42" y="5617934"/>
            <a:ext cx="567243" cy="70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29211"/>
            <a:ext cx="848950" cy="63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5036">
            <a:off x="3368661" y="2912933"/>
            <a:ext cx="912292" cy="5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11" y="3353394"/>
            <a:ext cx="763869" cy="5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8764" y="1153918"/>
            <a:ext cx="8229600" cy="4525963"/>
          </a:xfrm>
        </p:spPr>
        <p:txBody>
          <a:bodyPr/>
          <a:lstStyle/>
          <a:p>
            <a:r>
              <a:rPr lang="nl-BE" dirty="0" smtClean="0"/>
              <a:t>Was de groenten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Snijd de groenten in schijfjes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70" y="26064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52" y="1828800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42" y="4650203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255" y="51941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99710"/>
            <a:ext cx="1108447" cy="92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04" y="2087562"/>
            <a:ext cx="914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477" y="4318120"/>
            <a:ext cx="2207121" cy="154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12" y="4318120"/>
            <a:ext cx="1217489" cy="121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6473" y="1268760"/>
            <a:ext cx="8229600" cy="4525963"/>
          </a:xfrm>
        </p:spPr>
        <p:txBody>
          <a:bodyPr/>
          <a:lstStyle/>
          <a:p>
            <a:r>
              <a:rPr lang="nl-BE" dirty="0" smtClean="0"/>
              <a:t>Trek de buitenste bladen van de sla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Snijd de krop sla in 4 stukken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Snijd de sla in smalle reepjes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4082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0" y="1702069"/>
            <a:ext cx="144648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2509633" y="2367831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91" y="1937044"/>
            <a:ext cx="1228324" cy="82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95" y="3532609"/>
            <a:ext cx="1491745" cy="13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6"/>
          <p:cNvCxnSpPr/>
          <p:nvPr/>
        </p:nvCxnSpPr>
        <p:spPr>
          <a:xfrm>
            <a:off x="1734236" y="4189808"/>
            <a:ext cx="1491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411760" y="3501008"/>
            <a:ext cx="0" cy="1479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730" y="391517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310" y="5445224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4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wortelen met een dunschiller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Rasp de wortelen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2098318" cy="15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871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16632"/>
            <a:ext cx="10112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35437"/>
            <a:ext cx="1085106" cy="108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30" y="4941168"/>
            <a:ext cx="871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99" y="4714949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923928" y="5257874"/>
            <a:ext cx="19442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4949"/>
            <a:ext cx="906315" cy="135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Knip de tuinkers af met een schaar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213605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11529">
            <a:off x="3508879" y="2937444"/>
            <a:ext cx="15906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187624" y="3501008"/>
            <a:ext cx="26642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4192"/>
            <a:ext cx="19145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8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de yoghurt, de look, 5       Parmezaanse kaas, de basilicum en peper en zout in een hoge kom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Mix alle ingrediënten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78288"/>
            <a:ext cx="821198" cy="85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26" y="3438526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64778"/>
            <a:ext cx="579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476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96" y="3395986"/>
            <a:ext cx="5730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26" y="-27384"/>
            <a:ext cx="1841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39" y="615547"/>
            <a:ext cx="791073" cy="9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89" y="3579069"/>
            <a:ext cx="601562" cy="60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95986"/>
            <a:ext cx="792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5940152" y="3850011"/>
            <a:ext cx="6588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41" y="5073948"/>
            <a:ext cx="792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276" y="4725144"/>
            <a:ext cx="1841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56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1" y="0"/>
            <a:ext cx="19145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Snijd de bieslook af met een schaar</a:t>
            </a:r>
          </a:p>
          <a:p>
            <a:endParaRPr lang="nl-BE" dirty="0"/>
          </a:p>
          <a:p>
            <a:endParaRPr lang="nl-BE" dirty="0" smtClean="0"/>
          </a:p>
          <a:p>
            <a:endParaRPr lang="nl-BE" sz="1000" dirty="0" smtClean="0"/>
          </a:p>
          <a:p>
            <a:endParaRPr lang="nl-BE" sz="1000" dirty="0" smtClean="0"/>
          </a:p>
          <a:p>
            <a:r>
              <a:rPr lang="nl-BE" dirty="0" smtClean="0"/>
              <a:t>Knip de bieslook in stukjes en meng onder de yoghurtdressing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1266751" cy="126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73077"/>
            <a:ext cx="19145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2749550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1968"/>
            <a:ext cx="792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49" y="404664"/>
            <a:ext cx="1296143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04330" y="4696470"/>
            <a:ext cx="1271587" cy="190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419872" y="544522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78540"/>
            <a:ext cx="792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83277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03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olie in een pan en bak het vlees gaar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2" y="57328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95332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342" y="2525481"/>
            <a:ext cx="14747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139" y="259533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70" y="4077072"/>
            <a:ext cx="130810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896853"/>
            <a:ext cx="1511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8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178</Words>
  <Application>Microsoft Office PowerPoint</Application>
  <PresentationFormat>Diavoorstelling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Durum met kebabvlees, verse groentjes en yoghurtdip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SMAKELIJK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Stefanie</cp:lastModifiedBy>
  <cp:revision>46</cp:revision>
  <dcterms:created xsi:type="dcterms:W3CDTF">2013-01-24T21:17:30Z</dcterms:created>
  <dcterms:modified xsi:type="dcterms:W3CDTF">2013-05-14T21:15:28Z</dcterms:modified>
</cp:coreProperties>
</file>