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1" r:id="rId5"/>
    <p:sldId id="263" r:id="rId6"/>
    <p:sldId id="258" r:id="rId7"/>
    <p:sldId id="259" r:id="rId8"/>
    <p:sldId id="267" r:id="rId9"/>
    <p:sldId id="268" r:id="rId10"/>
    <p:sldId id="269" r:id="rId11"/>
    <p:sldId id="260" r:id="rId12"/>
    <p:sldId id="270" r:id="rId13"/>
    <p:sldId id="261" r:id="rId14"/>
    <p:sldId id="272" r:id="rId15"/>
    <p:sldId id="273" r:id="rId16"/>
    <p:sldId id="265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649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79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76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409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5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1/05/2013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2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1/05/2013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76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1/05/2013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71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1/05/2013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62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1/05/2013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42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1/05/2013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81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3214-EB7A-49E7-BE37-63B295024136}" type="datetimeFigureOut">
              <a:rPr lang="nl-BE" smtClean="0"/>
              <a:t>1/05/2013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68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4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9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jpeg"/><Relationship Id="rId12" Type="http://schemas.openxmlformats.org/officeDocument/2006/relationships/image" Target="../media/image7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53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27.png"/><Relationship Id="rId4" Type="http://schemas.openxmlformats.org/officeDocument/2006/relationships/image" Target="../media/image76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21.png"/><Relationship Id="rId10" Type="http://schemas.openxmlformats.org/officeDocument/2006/relationships/image" Target="../media/image42.png"/><Relationship Id="rId4" Type="http://schemas.openxmlformats.org/officeDocument/2006/relationships/image" Target="../media/image20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12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43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nl-BE" dirty="0" smtClean="0"/>
              <a:t>Balletjes in tomatensaus </a:t>
            </a:r>
            <a:br>
              <a:rPr lang="nl-BE" dirty="0" smtClean="0"/>
            </a:br>
            <a:r>
              <a:rPr lang="nl-BE" dirty="0" smtClean="0"/>
              <a:t>met puree</a:t>
            </a:r>
            <a:endParaRPr lang="nl-B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4655700" cy="310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2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Giet ½ liter water over de groenten 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de gepelde tomaten, de tomatenpulp en het kruidentuiltje bij de saus</a:t>
            </a:r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9747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3946"/>
            <a:ext cx="1017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14228"/>
            <a:ext cx="920911" cy="96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14228"/>
            <a:ext cx="9699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6477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753237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99426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05" y="2288627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09" y="5301208"/>
            <a:ext cx="9699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9" y="5204866"/>
            <a:ext cx="10001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99" y="5250110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63566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491880" y="2889495"/>
            <a:ext cx="14177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4572000" y="5621089"/>
            <a:ext cx="11271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4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25781"/>
          </a:xfrm>
        </p:spPr>
        <p:txBody>
          <a:bodyPr>
            <a:normAutofit/>
          </a:bodyPr>
          <a:lstStyle/>
          <a:p>
            <a:r>
              <a:rPr lang="nl-BE" dirty="0" smtClean="0"/>
              <a:t>Meng het </a:t>
            </a:r>
            <a:r>
              <a:rPr lang="nl-BE" dirty="0" smtClean="0"/>
              <a:t>gehakt met de eieren en </a:t>
            </a:r>
            <a:r>
              <a:rPr lang="nl-BE" dirty="0" smtClean="0"/>
              <a:t>het paneermeel.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Kruid alles met peper en zout.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80" y="2440636"/>
            <a:ext cx="8350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52" y="2413648"/>
            <a:ext cx="5365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echte verbindingslijn met pijl 3"/>
          <p:cNvCxnSpPr/>
          <p:nvPr/>
        </p:nvCxnSpPr>
        <p:spPr>
          <a:xfrm>
            <a:off x="3923928" y="2803669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61345"/>
            <a:ext cx="1153344" cy="115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02373"/>
            <a:ext cx="1505744" cy="9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41" y="4221088"/>
            <a:ext cx="1407928" cy="92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32" y="4221088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29" y="260648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06000"/>
            <a:ext cx="8350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39" y="386060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28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5673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Was de peterselie en doe deze in een glas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Knip de peterselie fijn met een schaar en doe bij het gehakt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Rol </a:t>
            </a:r>
            <a:r>
              <a:rPr lang="nl-BE" dirty="0"/>
              <a:t>kleine balletjes van het </a:t>
            </a:r>
            <a:r>
              <a:rPr lang="nl-BE" dirty="0" smtClean="0"/>
              <a:t>gehakt</a:t>
            </a:r>
            <a:endParaRPr lang="nl-BE" dirty="0"/>
          </a:p>
          <a:p>
            <a:endParaRPr lang="nl-BE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1" y="5500861"/>
            <a:ext cx="8540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76" y="5541516"/>
            <a:ext cx="154305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82494"/>
            <a:ext cx="1368152" cy="102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4" y="548680"/>
            <a:ext cx="9699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12106"/>
            <a:ext cx="9699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012106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53" y="4011362"/>
            <a:ext cx="1235968" cy="92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99" y="2114301"/>
            <a:ext cx="1324397" cy="101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kromde verbindingslijn 4"/>
          <p:cNvCxnSpPr/>
          <p:nvPr/>
        </p:nvCxnSpPr>
        <p:spPr>
          <a:xfrm>
            <a:off x="3523754" y="2012106"/>
            <a:ext cx="1017135" cy="204391"/>
          </a:xfrm>
          <a:prstGeom prst="curvedConnector3">
            <a:avLst>
              <a:gd name="adj1" fmla="val 8677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66096"/>
            <a:ext cx="1593945" cy="11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39524"/>
            <a:ext cx="14081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Rechte verbindingslijn met pijl 14"/>
          <p:cNvCxnSpPr/>
          <p:nvPr/>
        </p:nvCxnSpPr>
        <p:spPr>
          <a:xfrm>
            <a:off x="4283968" y="447485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39" y="548680"/>
            <a:ext cx="13223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39" y="439142"/>
            <a:ext cx="15906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90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30019"/>
          </a:xfrm>
        </p:spPr>
        <p:txBody>
          <a:bodyPr/>
          <a:lstStyle/>
          <a:p>
            <a:r>
              <a:rPr lang="nl-BE" dirty="0" smtClean="0"/>
              <a:t>Doe olie in de pan en bak de balletjes tot ze bruin zijn.</a:t>
            </a:r>
          </a:p>
          <a:p>
            <a:endParaRPr lang="nl-BE" dirty="0"/>
          </a:p>
          <a:p>
            <a:pPr marL="0" indent="0">
              <a:buNone/>
            </a:pPr>
            <a:endParaRPr lang="nl-BE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45870"/>
            <a:ext cx="1477694" cy="9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2551861"/>
            <a:ext cx="8540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06" y="4077072"/>
            <a:ext cx="150946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1319095" cy="98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71" y="332656"/>
            <a:ext cx="1474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2" y="548680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7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Haal het kruidentuiltje uit de saus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Mix de saus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de vleesballetjes in de saus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68562"/>
            <a:ext cx="9699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rmenigvuldigen 3"/>
          <p:cNvSpPr/>
          <p:nvPr/>
        </p:nvSpPr>
        <p:spPr>
          <a:xfrm>
            <a:off x="2032645" y="1708323"/>
            <a:ext cx="2160240" cy="2160240"/>
          </a:xfrm>
          <a:prstGeom prst="mathMultiply">
            <a:avLst>
              <a:gd name="adj1" fmla="val 81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55" y="3785478"/>
            <a:ext cx="12065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1699">
            <a:off x="2783733" y="164875"/>
            <a:ext cx="1307976" cy="130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50" y="3464803"/>
            <a:ext cx="1841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42" y="5877272"/>
            <a:ext cx="1039513" cy="77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50" y="5651500"/>
            <a:ext cx="12065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77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Giet het water van de aardappelen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/>
              <a:t>Stamp de aardappelen </a:t>
            </a:r>
            <a:r>
              <a:rPr lang="nl-BE" dirty="0" smtClean="0"/>
              <a:t>fijn, doe een ei en melk erbij </a:t>
            </a:r>
            <a:r>
              <a:rPr lang="nl-BE" dirty="0"/>
              <a:t>en kruid </a:t>
            </a:r>
            <a:r>
              <a:rPr lang="nl-BE" dirty="0" smtClean="0"/>
              <a:t>met </a:t>
            </a:r>
            <a:r>
              <a:rPr lang="nl-BE" dirty="0"/>
              <a:t>peper en zout</a:t>
            </a:r>
          </a:p>
          <a:p>
            <a:endParaRPr lang="nl-BE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10815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37" y="342528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5883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61" y="2226540"/>
            <a:ext cx="12255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263" y="2324893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87" y="668655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388" y="5198435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1" y="4929163"/>
            <a:ext cx="12065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01" y="5098567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064" y="5198435"/>
            <a:ext cx="8350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1" y="5019047"/>
            <a:ext cx="9937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154922" cy="321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7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BE" b="1" u="sng" dirty="0" smtClean="0"/>
              <a:t>VOOR DE SAUS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4 </a:t>
            </a:r>
            <a:r>
              <a:rPr lang="nl-BE" dirty="0" smtClean="0"/>
              <a:t>uien</a:t>
            </a:r>
          </a:p>
          <a:p>
            <a:endParaRPr lang="nl-BE" dirty="0"/>
          </a:p>
          <a:p>
            <a:r>
              <a:rPr lang="nl-BE" dirty="0" smtClean="0"/>
              <a:t>3 teentjes look 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2 dikke wortels</a:t>
            </a:r>
          </a:p>
          <a:p>
            <a:endParaRPr lang="nl-BE" dirty="0"/>
          </a:p>
          <a:p>
            <a:r>
              <a:rPr lang="nl-BE" dirty="0" smtClean="0"/>
              <a:t>3 blikken gepelde tomaten</a:t>
            </a:r>
          </a:p>
          <a:p>
            <a:endParaRPr lang="nl-BE" dirty="0"/>
          </a:p>
          <a:p>
            <a:r>
              <a:rPr lang="nl-BE" dirty="0" smtClean="0"/>
              <a:t>2 brikken tomatenpulp</a:t>
            </a:r>
          </a:p>
          <a:p>
            <a:endParaRPr lang="nl-BE" dirty="0"/>
          </a:p>
          <a:p>
            <a:r>
              <a:rPr lang="nl-BE" dirty="0" smtClean="0"/>
              <a:t>1 blikje tomatenpuree</a:t>
            </a:r>
          </a:p>
          <a:p>
            <a:endParaRPr lang="nl-BE" dirty="0"/>
          </a:p>
          <a:p>
            <a:r>
              <a:rPr lang="nl-BE" dirty="0" smtClean="0"/>
              <a:t>1 kruidentuiltje met verse tijm, laurier, salie, rozemarijn</a:t>
            </a:r>
          </a:p>
          <a:p>
            <a:endParaRPr lang="nl-BE" dirty="0"/>
          </a:p>
          <a:p>
            <a:r>
              <a:rPr lang="nl-BE" dirty="0" smtClean="0"/>
              <a:t>Wat bloem</a:t>
            </a:r>
          </a:p>
          <a:p>
            <a:endParaRPr lang="nl-BE" dirty="0"/>
          </a:p>
          <a:p>
            <a:r>
              <a:rPr lang="nl-BE" dirty="0" smtClean="0"/>
              <a:t>1                      suiker 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40" y="1412776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59" y="2101052"/>
            <a:ext cx="389080" cy="37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88" y="5821437"/>
            <a:ext cx="4270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9698"/>
            <a:ext cx="786954" cy="57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72384"/>
            <a:ext cx="997491" cy="71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4" y="3645024"/>
            <a:ext cx="625916" cy="62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30427"/>
            <a:ext cx="4762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48319"/>
            <a:ext cx="963413" cy="64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16" y="5229388"/>
            <a:ext cx="597024" cy="59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97" y="5808294"/>
            <a:ext cx="448816" cy="60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5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BE" b="1" u="sng" dirty="0" smtClean="0"/>
              <a:t>VOOR DE BALLETJES EN DE PUREE</a:t>
            </a:r>
          </a:p>
          <a:p>
            <a:pPr marL="0" indent="0">
              <a:buNone/>
            </a:pPr>
            <a:endParaRPr lang="nl-BE" b="1" u="sng" dirty="0" smtClean="0"/>
          </a:p>
          <a:p>
            <a:r>
              <a:rPr lang="nl-BE" dirty="0"/>
              <a:t>1 kg gemengd </a:t>
            </a:r>
            <a:r>
              <a:rPr lang="nl-BE" dirty="0" smtClean="0"/>
              <a:t>gehakt</a:t>
            </a:r>
          </a:p>
          <a:p>
            <a:endParaRPr lang="nl-BE" dirty="0"/>
          </a:p>
          <a:p>
            <a:r>
              <a:rPr lang="nl-BE" dirty="0" smtClean="0"/>
              <a:t>3 eieren</a:t>
            </a:r>
            <a:endParaRPr lang="nl-BE" dirty="0"/>
          </a:p>
          <a:p>
            <a:endParaRPr lang="nl-BE" dirty="0" smtClean="0"/>
          </a:p>
          <a:p>
            <a:r>
              <a:rPr lang="nl-BE" dirty="0"/>
              <a:t>6</a:t>
            </a:r>
            <a:r>
              <a:rPr lang="nl-BE" dirty="0" smtClean="0"/>
              <a:t>           </a:t>
            </a:r>
            <a:r>
              <a:rPr lang="nl-BE" dirty="0"/>
              <a:t>paneermeel</a:t>
            </a:r>
          </a:p>
          <a:p>
            <a:endParaRPr lang="nl-BE" dirty="0"/>
          </a:p>
          <a:p>
            <a:r>
              <a:rPr lang="nl-BE" dirty="0" smtClean="0"/>
              <a:t>peterselie</a:t>
            </a:r>
            <a:endParaRPr lang="nl-BE" dirty="0"/>
          </a:p>
          <a:p>
            <a:endParaRPr lang="nl-BE" dirty="0"/>
          </a:p>
          <a:p>
            <a:r>
              <a:rPr lang="nl-BE" dirty="0" smtClean="0"/>
              <a:t>Olijfolie</a:t>
            </a:r>
          </a:p>
          <a:p>
            <a:endParaRPr lang="nl-BE" dirty="0"/>
          </a:p>
          <a:p>
            <a:r>
              <a:rPr lang="nl-BE" dirty="0" smtClean="0"/>
              <a:t>2,5 kg aardappelen</a:t>
            </a:r>
          </a:p>
          <a:p>
            <a:endParaRPr lang="nl-BE" dirty="0"/>
          </a:p>
          <a:p>
            <a:r>
              <a:rPr lang="nl-BE" dirty="0" smtClean="0"/>
              <a:t>melk</a:t>
            </a:r>
            <a:endParaRPr lang="nl-BE" dirty="0"/>
          </a:p>
          <a:p>
            <a:endParaRPr lang="nl-B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82" y="4077072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8350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7247"/>
            <a:ext cx="8350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73363"/>
            <a:ext cx="4270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83" y="2773363"/>
            <a:ext cx="5302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31" y="3428479"/>
            <a:ext cx="817017" cy="81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84" y="4725144"/>
            <a:ext cx="996704" cy="80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09" y="5445224"/>
            <a:ext cx="757789" cy="86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81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aardappelen en snijd ze in stukjes</a:t>
            </a:r>
          </a:p>
          <a:p>
            <a:endParaRPr lang="nl-B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11763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2924"/>
            <a:ext cx="10112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2" y="680665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59" y="2564904"/>
            <a:ext cx="285273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10" y="2564904"/>
            <a:ext cx="28590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2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49293"/>
            <a:ext cx="8229600" cy="5008707"/>
          </a:xfrm>
        </p:spPr>
        <p:txBody>
          <a:bodyPr>
            <a:normAutofit/>
          </a:bodyPr>
          <a:lstStyle/>
          <a:p>
            <a:r>
              <a:rPr lang="nl-BE" dirty="0"/>
              <a:t>Doe de </a:t>
            </a:r>
            <a:r>
              <a:rPr lang="nl-BE" dirty="0" smtClean="0"/>
              <a:t>aardappelen in </a:t>
            </a:r>
            <a:r>
              <a:rPr lang="nl-BE" dirty="0"/>
              <a:t>de </a:t>
            </a:r>
            <a:r>
              <a:rPr lang="nl-BE" dirty="0" smtClean="0"/>
              <a:t>kookpot</a:t>
            </a:r>
            <a:r>
              <a:rPr lang="nl-BE" dirty="0"/>
              <a:t>, doe er water en zout bij en zet op het fornuis</a:t>
            </a:r>
          </a:p>
          <a:p>
            <a:endParaRPr lang="nl-BE" dirty="0"/>
          </a:p>
          <a:p>
            <a:endParaRPr lang="nl-BE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72333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82" y="3979493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84" y="4187281"/>
            <a:ext cx="11033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57118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91890"/>
            <a:ext cx="938417" cy="87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158" y="59954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16" y="747216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26" y="2996952"/>
            <a:ext cx="11763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4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uien </a:t>
            </a:r>
            <a:r>
              <a:rPr lang="nl-BE" dirty="0" smtClean="0"/>
              <a:t>en de look en </a:t>
            </a:r>
            <a:r>
              <a:rPr lang="nl-BE" dirty="0" smtClean="0"/>
              <a:t>snijd ze in stukjes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9" y="2996952"/>
            <a:ext cx="74199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5238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39459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41059"/>
            <a:ext cx="390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1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Stoof de uien 10 minuten op een zacht vuurtje</a:t>
            </a:r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6" y="55232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42" y="671986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799" y="665636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80" y="2711371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20" y="3152480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50" y="4221088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30" y="4178947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3964867" y="4213448"/>
            <a:ext cx="106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10’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65" y="2903388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02" y="3193183"/>
            <a:ext cx="390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0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wortelen met de dunschiller en snijd ze in kleine stukjes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de wortelen bij de uien en de look in de kookpot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11" y="2710922"/>
            <a:ext cx="2161802" cy="162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81" y="2710923"/>
            <a:ext cx="2167555" cy="162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92831"/>
            <a:ext cx="10112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03" y="1026988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77703"/>
            <a:ext cx="8715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619051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575" y="765411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80" y="5445224"/>
            <a:ext cx="2222135" cy="125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78" y="5301208"/>
            <a:ext cx="12065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07" y="5493715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65" y="5438297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2" y="792831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51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Open alle blikken gepelde tomaten en tomatenpuree met de blikopener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Lepel de tomatenpuree over de groenten en doe er 1 lepel suiker en daarna 1 lepel bloem over. Roer goed!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66" y="692696"/>
            <a:ext cx="853827" cy="94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79" y="868594"/>
            <a:ext cx="4270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8540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80437"/>
            <a:ext cx="2039888" cy="125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44" y="5597276"/>
            <a:ext cx="476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526" y="5608165"/>
            <a:ext cx="4270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13" y="566174"/>
            <a:ext cx="12065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00321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379" y="5639436"/>
            <a:ext cx="5969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19" y="5231357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788474" y="5906615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89" y="5378200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06671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94" y="5357477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964" y="5628323"/>
            <a:ext cx="4445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14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285</Words>
  <Application>Microsoft Office PowerPoint</Application>
  <PresentationFormat>Diavoorstelling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Balletjes in tomatensaus  met puree</vt:lpstr>
      <vt:lpstr>Wat hebben we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SMAKELIJK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Gehaktballetjes  met krieken en rijst</dc:title>
  <dc:creator>Stefanie</dc:creator>
  <cp:lastModifiedBy>Stefanie</cp:lastModifiedBy>
  <cp:revision>29</cp:revision>
  <dcterms:created xsi:type="dcterms:W3CDTF">2013-01-24T21:17:30Z</dcterms:created>
  <dcterms:modified xsi:type="dcterms:W3CDTF">2013-05-01T21:12:44Z</dcterms:modified>
</cp:coreProperties>
</file>