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4" r:id="rId6"/>
    <p:sldId id="267" r:id="rId7"/>
    <p:sldId id="270" r:id="rId8"/>
    <p:sldId id="263" r:id="rId9"/>
    <p:sldId id="272" r:id="rId10"/>
    <p:sldId id="269" r:id="rId11"/>
    <p:sldId id="273" r:id="rId12"/>
    <p:sldId id="265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6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1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1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EB1A-9C08-414D-9E6D-B5861358340E}" type="datetimeFigureOut">
              <a:rPr lang="nl-BE" smtClean="0"/>
              <a:t>24/04/2013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7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7.png"/><Relationship Id="rId5" Type="http://schemas.openxmlformats.org/officeDocument/2006/relationships/image" Target="../media/image43.jpeg"/><Relationship Id="rId10" Type="http://schemas.openxmlformats.org/officeDocument/2006/relationships/image" Target="../media/image1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nl-BE" dirty="0" smtClean="0"/>
              <a:t>Macaroni met hesp en kaassaus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96" y="2132856"/>
            <a:ext cx="609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64666"/>
            <a:ext cx="8229600" cy="45259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Doe </a:t>
            </a:r>
            <a:r>
              <a:rPr lang="nl-BE" dirty="0" smtClean="0"/>
              <a:t>de pasta bij de saus en roer alles goed </a:t>
            </a:r>
            <a:r>
              <a:rPr lang="nl-BE" dirty="0" smtClean="0"/>
              <a:t>om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ham en de eieren bij de pasta</a:t>
            </a:r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58" y="2402067"/>
            <a:ext cx="1649941" cy="12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26" y="2184611"/>
            <a:ext cx="1676437" cy="16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54" y="42924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00" y="4873552"/>
            <a:ext cx="1035787" cy="73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1" y="260648"/>
            <a:ext cx="1489323" cy="14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2639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48" y="4437111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99049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35" y="4846409"/>
            <a:ext cx="1152128" cy="7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pasta en de saus in een ovenschaal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Leg de schijfjes mozzarella bovenop de pasta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Zet alles 15 minuutjes in de oven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1543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158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59" y="2420888"/>
            <a:ext cx="1300931" cy="9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9919"/>
            <a:ext cx="1223045" cy="12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771800" y="4569718"/>
            <a:ext cx="16550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80" y="5780338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18" y="5648776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0" y="3948545"/>
            <a:ext cx="1670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6000" dirty="0" smtClean="0"/>
              <a:t>SMAKELIJK</a:t>
            </a:r>
            <a:endParaRPr lang="nl-BE" sz="6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824536" cy="296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Wat hebben we nodig?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160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2 dikke plakken gekookte hesp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1 l melk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1 brikje room</a:t>
            </a:r>
          </a:p>
          <a:p>
            <a:endParaRPr lang="nl-BE" dirty="0" smtClean="0"/>
          </a:p>
          <a:p>
            <a:r>
              <a:rPr lang="nl-BE" dirty="0" smtClean="0"/>
              <a:t>2 pakken </a:t>
            </a:r>
            <a:r>
              <a:rPr lang="nl-BE" dirty="0" smtClean="0"/>
              <a:t>pasta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2 pakjes geraspte </a:t>
            </a:r>
            <a:r>
              <a:rPr lang="nl-BE" dirty="0" smtClean="0"/>
              <a:t>kaas</a:t>
            </a:r>
          </a:p>
          <a:p>
            <a:endParaRPr lang="nl-BE" dirty="0"/>
          </a:p>
          <a:p>
            <a:r>
              <a:rPr lang="nl-BE" dirty="0" smtClean="0"/>
              <a:t>3 bolletjes mozzarella</a:t>
            </a:r>
          </a:p>
          <a:p>
            <a:endParaRPr lang="nl-BE" dirty="0"/>
          </a:p>
          <a:p>
            <a:r>
              <a:rPr lang="nl-BE" dirty="0" smtClean="0"/>
              <a:t>6 eieren</a:t>
            </a:r>
          </a:p>
          <a:p>
            <a:endParaRPr lang="nl-BE" dirty="0"/>
          </a:p>
          <a:p>
            <a:r>
              <a:rPr lang="nl-BE" dirty="0"/>
              <a:t>w</a:t>
            </a:r>
            <a:r>
              <a:rPr lang="nl-BE" dirty="0" smtClean="0"/>
              <a:t>at bloem</a:t>
            </a:r>
          </a:p>
          <a:p>
            <a:endParaRPr lang="nl-BE" dirty="0"/>
          </a:p>
          <a:p>
            <a:r>
              <a:rPr lang="nl-BE" dirty="0" smtClean="0"/>
              <a:t>Boter</a:t>
            </a:r>
          </a:p>
          <a:p>
            <a:endParaRPr lang="nl-BE" dirty="0"/>
          </a:p>
          <a:p>
            <a:r>
              <a:rPr lang="nl-BE" dirty="0" smtClean="0"/>
              <a:t>nootmuskaat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7" y="2996952"/>
            <a:ext cx="665481" cy="6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43" y="2420888"/>
            <a:ext cx="827721" cy="8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712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4635"/>
            <a:ext cx="508261" cy="5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1016831" cy="6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603363" cy="6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583393" cy="5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0" y="5319868"/>
            <a:ext cx="939768" cy="6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7" y="4209837"/>
            <a:ext cx="452649" cy="4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8" y="5805264"/>
            <a:ext cx="560090" cy="5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in de kookpot, zet deze op het vuur en laat de eitjes 10 minuten koken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Haal de eitjes met een lepel uit het water en zet ze in koud water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50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125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9190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937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96" y="3053930"/>
            <a:ext cx="687600" cy="64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4" y="293875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38" y="591392"/>
            <a:ext cx="948435" cy="82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5631754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4522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18" y="5453265"/>
            <a:ext cx="1544960" cy="100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10" y="530802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6556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98" y="497181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nl-BE" dirty="0" smtClean="0"/>
              <a:t>Neem de plakken hesp en snijd ze eerst in reepjes, daarna in blokjes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4" y="908720"/>
            <a:ext cx="864096" cy="5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312368" cy="19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" y="3281900"/>
            <a:ext cx="2506590" cy="166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98" y="3933056"/>
            <a:ext cx="8651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mozzarella in schijfjes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651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1" y="2889250"/>
            <a:ext cx="14509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6552"/>
            <a:ext cx="8651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95936" y="34290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02" y="2819400"/>
            <a:ext cx="1670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Doe </a:t>
            </a:r>
            <a:r>
              <a:rPr lang="nl-BE" dirty="0" smtClean="0"/>
              <a:t>wat boter in de kookpot en laat deze smelten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er de bloem bij en roer goed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melk en de room erbij en blijf goed roeren</a:t>
            </a:r>
            <a:endParaRPr lang="nl-BE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" y="51170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85" y="47568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99" y="5948241"/>
            <a:ext cx="649111" cy="6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88" y="5689216"/>
            <a:ext cx="1000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1" y="198884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78" y="220486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35" y="371561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2564904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4" y="5738335"/>
            <a:ext cx="1103227" cy="10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72" y="6228184"/>
            <a:ext cx="13049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68" y="577415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90" y="5652703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29" y="66093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62" y="2276872"/>
            <a:ext cx="11699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35" y="3933056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2" y="364502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Haal de kookpot van het vuur, doe de gemalen kaas eronder en roer goed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er peper en zout en muskaatnoot bij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74" y="309180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4258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menigvuldigen 3"/>
          <p:cNvSpPr/>
          <p:nvPr/>
        </p:nvSpPr>
        <p:spPr>
          <a:xfrm>
            <a:off x="2082027" y="2451410"/>
            <a:ext cx="2304256" cy="2232248"/>
          </a:xfrm>
          <a:prstGeom prst="mathMultiply">
            <a:avLst>
              <a:gd name="adj1" fmla="val 3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01" y="3213248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53" y="38561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64" y="2954759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7" y="494116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7" y="5284887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38" y="5264224"/>
            <a:ext cx="581050" cy="5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26" y="508518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en zout in de kookpot en kook de pasta gaar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pasta af</a:t>
            </a:r>
            <a:endParaRPr lang="nl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3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77" y="72059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32" y="544835"/>
            <a:ext cx="1633364" cy="12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39" y="4933678"/>
            <a:ext cx="1561356" cy="116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96" y="271771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6" y="261466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10" y="2893065"/>
            <a:ext cx="844265" cy="6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40" y="4990973"/>
            <a:ext cx="1687686" cy="1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09" y="2682105"/>
            <a:ext cx="1071610" cy="1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3" y="70319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74445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4499992" y="321790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4" y="4990973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Pel de </a:t>
            </a:r>
            <a:r>
              <a:rPr lang="nl-BE" dirty="0" smtClean="0"/>
              <a:t>eieren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Prak </a:t>
            </a:r>
            <a:r>
              <a:rPr lang="nl-BE" dirty="0"/>
              <a:t>ze fijn met een vork</a:t>
            </a:r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013098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7649"/>
            <a:ext cx="2042914" cy="137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28" y="4653136"/>
            <a:ext cx="2074632" cy="137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81" y="476672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210</Words>
  <Application>Microsoft Office PowerPoint</Application>
  <PresentationFormat>Diavoorstelling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Macaroni met hesp en kaassaus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bolognese</dc:title>
  <dc:creator>Stefanie</dc:creator>
  <cp:lastModifiedBy>Stefanie</cp:lastModifiedBy>
  <cp:revision>39</cp:revision>
  <dcterms:created xsi:type="dcterms:W3CDTF">2013-01-09T22:04:51Z</dcterms:created>
  <dcterms:modified xsi:type="dcterms:W3CDTF">2013-04-24T21:35:13Z</dcterms:modified>
</cp:coreProperties>
</file>