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67" r:id="rId5"/>
    <p:sldId id="268" r:id="rId6"/>
    <p:sldId id="270" r:id="rId7"/>
    <p:sldId id="271" r:id="rId8"/>
    <p:sldId id="277" r:id="rId9"/>
    <p:sldId id="278" r:id="rId10"/>
    <p:sldId id="258" r:id="rId11"/>
    <p:sldId id="276" r:id="rId12"/>
    <p:sldId id="259" r:id="rId13"/>
    <p:sldId id="279" r:id="rId14"/>
    <p:sldId id="280" r:id="rId15"/>
    <p:sldId id="265" r:id="rId16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19/04/2013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56492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19/04/2013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9791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19/04/2013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07613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19/04/2013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84099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19/04/2013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91543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19/04/2013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4222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19/04/2013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768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19/04/2013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718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19/04/2013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620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19/04/2013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4282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19/04/2013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9818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F3214-EB7A-49E7-BE37-63B295024136}" type="datetimeFigureOut">
              <a:rPr lang="nl-BE" smtClean="0"/>
              <a:t>19/04/2013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2680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9.png"/><Relationship Id="rId7" Type="http://schemas.openxmlformats.org/officeDocument/2006/relationships/image" Target="../media/image6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2.png"/><Relationship Id="rId10" Type="http://schemas.openxmlformats.org/officeDocument/2006/relationships/image" Target="../media/image65.png"/><Relationship Id="rId4" Type="http://schemas.openxmlformats.org/officeDocument/2006/relationships/image" Target="../media/image60.png"/><Relationship Id="rId9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0" Type="http://schemas.openxmlformats.org/officeDocument/2006/relationships/image" Target="../media/image73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67.png"/><Relationship Id="rId7" Type="http://schemas.openxmlformats.org/officeDocument/2006/relationships/image" Target="../media/image77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48.png"/><Relationship Id="rId4" Type="http://schemas.openxmlformats.org/officeDocument/2006/relationships/image" Target="../media/image7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2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1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1.png"/><Relationship Id="rId7" Type="http://schemas.openxmlformats.org/officeDocument/2006/relationships/image" Target="../media/image4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1.png"/><Relationship Id="rId4" Type="http://schemas.openxmlformats.org/officeDocument/2006/relationships/image" Target="../media/image47.pn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/>
          <a:lstStyle/>
          <a:p>
            <a:r>
              <a:rPr lang="nl-BE" dirty="0" smtClean="0"/>
              <a:t>Wok met kip, groentjes en rijst</a:t>
            </a:r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132856"/>
            <a:ext cx="4762500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427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Schil de uien en de look</a:t>
            </a:r>
          </a:p>
          <a:p>
            <a:r>
              <a:rPr lang="nl-BE" dirty="0"/>
              <a:t>S</a:t>
            </a:r>
            <a:r>
              <a:rPr lang="nl-BE" dirty="0" smtClean="0"/>
              <a:t>nijd </a:t>
            </a:r>
            <a:r>
              <a:rPr lang="nl-BE" dirty="0"/>
              <a:t>d</a:t>
            </a:r>
            <a:r>
              <a:rPr lang="nl-BE" dirty="0" smtClean="0"/>
              <a:t>e uien in ringen en de look in stukjes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99" y="2996952"/>
            <a:ext cx="7419975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52387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63509"/>
            <a:ext cx="854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30150"/>
            <a:ext cx="5540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14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25963"/>
          </a:xfrm>
        </p:spPr>
        <p:txBody>
          <a:bodyPr/>
          <a:lstStyle/>
          <a:p>
            <a:r>
              <a:rPr lang="nl-BE" dirty="0" smtClean="0"/>
              <a:t>Snijd de kipfilet in blokjes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69903"/>
            <a:ext cx="957263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095749"/>
            <a:ext cx="854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854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01156"/>
            <a:ext cx="1639887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echte verbindingslijn met pijl 4"/>
          <p:cNvCxnSpPr/>
          <p:nvPr/>
        </p:nvCxnSpPr>
        <p:spPr>
          <a:xfrm>
            <a:off x="3851920" y="3356992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741" y="472219"/>
            <a:ext cx="1510127" cy="1134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36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5574" y="1484784"/>
            <a:ext cx="8468913" cy="4525963"/>
          </a:xfrm>
        </p:spPr>
        <p:txBody>
          <a:bodyPr/>
          <a:lstStyle/>
          <a:p>
            <a:r>
              <a:rPr lang="nl-BE" dirty="0" smtClean="0"/>
              <a:t>Stoof de uien en de look 10 minuten op een zacht vuurtje en doe de kip erbij, kruid met zout</a:t>
            </a:r>
            <a:endParaRPr lang="nl-B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96" y="404664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485" y="674912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907" y="668562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65" y="2528237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486" y="2962923"/>
            <a:ext cx="4508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714" y="5229200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102" y="5238411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4293738" y="5238411"/>
            <a:ext cx="10647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10’</a:t>
            </a:r>
            <a:endParaRPr lang="nl-N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65" y="2800997"/>
            <a:ext cx="81756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784" y="2866374"/>
            <a:ext cx="5540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335" y="3929965"/>
            <a:ext cx="1608436" cy="966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645" y="897630"/>
            <a:ext cx="593827" cy="45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317" y="4201486"/>
            <a:ext cx="551657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03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8200" y="1218115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nl-BE" dirty="0" smtClean="0"/>
              <a:t>Doe olie in de </a:t>
            </a:r>
            <a:r>
              <a:rPr lang="nl-BE" dirty="0" err="1" smtClean="0"/>
              <a:t>wokpan</a:t>
            </a:r>
            <a:r>
              <a:rPr lang="nl-BE" dirty="0" smtClean="0"/>
              <a:t> en bak de paprika</a:t>
            </a:r>
          </a:p>
          <a:p>
            <a:pPr marL="0" indent="0">
              <a:buNone/>
            </a:pPr>
            <a:endParaRPr lang="nl-BE" dirty="0" smtClean="0"/>
          </a:p>
          <a:p>
            <a:endParaRPr lang="nl-BE" dirty="0"/>
          </a:p>
          <a:p>
            <a:r>
              <a:rPr lang="nl-BE" dirty="0" smtClean="0"/>
              <a:t>Doe daarna de champignons </a:t>
            </a:r>
            <a:r>
              <a:rPr lang="nl-BE" dirty="0" smtClean="0"/>
              <a:t>en de courgette erbij </a:t>
            </a:r>
            <a:r>
              <a:rPr lang="nl-BE" dirty="0" smtClean="0"/>
              <a:t>en bak verder</a:t>
            </a:r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Doe nu ook de boontjes en de broccoli eronder</a:t>
            </a:r>
            <a:endParaRPr lang="nl-B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1335409" cy="868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4664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956972"/>
            <a:ext cx="81756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49" y="1883803"/>
            <a:ext cx="13350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048" y="1883803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185" y="332656"/>
            <a:ext cx="11271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795" y="1842887"/>
            <a:ext cx="11271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07872"/>
            <a:ext cx="1354907" cy="101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204" y="4045360"/>
            <a:ext cx="13350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485" y="3942132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190" y="3796462"/>
            <a:ext cx="1193040" cy="119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19" y="5373216"/>
            <a:ext cx="13350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348" y="5390677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5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721" y="5484805"/>
            <a:ext cx="144462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6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482226"/>
            <a:ext cx="15668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20" y="3922035"/>
            <a:ext cx="1226368" cy="92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81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Giet 2 dl water over de groenten, doe het zakje curry erbij en roer goed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Doe nu ook de kip en de uien erbij</a:t>
            </a:r>
            <a:endParaRPr lang="nl-BE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13350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56183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91083"/>
            <a:ext cx="10175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2969182"/>
            <a:ext cx="13350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317" y="2830399"/>
            <a:ext cx="10175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685" y="2912949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563" y="599786"/>
            <a:ext cx="11271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188" y="2932194"/>
            <a:ext cx="1492627" cy="96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618" y="5157192"/>
            <a:ext cx="160972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07" y="5206404"/>
            <a:ext cx="13350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656" y="5137329"/>
            <a:ext cx="8969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385" y="2917598"/>
            <a:ext cx="11271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484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SMAKELIJK</a:t>
            </a:r>
            <a:endParaRPr lang="nl-BE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5928265" cy="395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77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1143000"/>
          </a:xfrm>
        </p:spPr>
        <p:txBody>
          <a:bodyPr/>
          <a:lstStyle/>
          <a:p>
            <a:r>
              <a:rPr lang="nl-BE" dirty="0" smtClean="0"/>
              <a:t>Wat hebben we nodig?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688632"/>
          </a:xfrm>
        </p:spPr>
        <p:txBody>
          <a:bodyPr>
            <a:normAutofit fontScale="55000" lnSpcReduction="20000"/>
          </a:bodyPr>
          <a:lstStyle/>
          <a:p>
            <a:r>
              <a:rPr lang="nl-BE" dirty="0" smtClean="0"/>
              <a:t>2 uien </a:t>
            </a:r>
          </a:p>
          <a:p>
            <a:endParaRPr lang="nl-BE" dirty="0"/>
          </a:p>
          <a:p>
            <a:r>
              <a:rPr lang="nl-BE" dirty="0" smtClean="0"/>
              <a:t>3 teentjes look</a:t>
            </a:r>
          </a:p>
          <a:p>
            <a:pPr marL="0" indent="0">
              <a:buNone/>
            </a:pPr>
            <a:endParaRPr lang="nl-BE" dirty="0"/>
          </a:p>
          <a:p>
            <a:r>
              <a:rPr lang="nl-BE" dirty="0" smtClean="0"/>
              <a:t>500 g verse boontjes</a:t>
            </a:r>
          </a:p>
          <a:p>
            <a:endParaRPr lang="nl-BE" dirty="0"/>
          </a:p>
          <a:p>
            <a:r>
              <a:rPr lang="nl-BE" dirty="0" smtClean="0"/>
              <a:t>2 paprika’s</a:t>
            </a:r>
          </a:p>
          <a:p>
            <a:endParaRPr lang="nl-BE" dirty="0"/>
          </a:p>
          <a:p>
            <a:r>
              <a:rPr lang="nl-BE" dirty="0" smtClean="0"/>
              <a:t>1 broccoli</a:t>
            </a:r>
          </a:p>
          <a:p>
            <a:endParaRPr lang="nl-BE" dirty="0" smtClean="0"/>
          </a:p>
          <a:p>
            <a:r>
              <a:rPr lang="nl-BE" dirty="0"/>
              <a:t>1 bakje champignons</a:t>
            </a:r>
          </a:p>
          <a:p>
            <a:endParaRPr lang="nl-BE" dirty="0"/>
          </a:p>
          <a:p>
            <a:r>
              <a:rPr lang="nl-BE" dirty="0"/>
              <a:t>2 </a:t>
            </a:r>
            <a:r>
              <a:rPr lang="nl-BE" dirty="0" smtClean="0"/>
              <a:t>courgetten</a:t>
            </a:r>
          </a:p>
          <a:p>
            <a:endParaRPr lang="nl-BE" dirty="0"/>
          </a:p>
          <a:p>
            <a:r>
              <a:rPr lang="nl-BE" dirty="0" smtClean="0"/>
              <a:t>600 g kipfilet</a:t>
            </a:r>
          </a:p>
          <a:p>
            <a:endParaRPr lang="nl-BE" dirty="0"/>
          </a:p>
          <a:p>
            <a:r>
              <a:rPr lang="nl-BE" dirty="0" smtClean="0"/>
              <a:t>4 zakjes rijst</a:t>
            </a:r>
          </a:p>
          <a:p>
            <a:endParaRPr lang="nl-BE" dirty="0" smtClean="0"/>
          </a:p>
          <a:p>
            <a:r>
              <a:rPr lang="nl-BE" dirty="0" smtClean="0"/>
              <a:t>1 zakje currysaus</a:t>
            </a:r>
          </a:p>
          <a:p>
            <a:pPr marL="0" indent="0">
              <a:buNone/>
            </a:pPr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824" y="908720"/>
            <a:ext cx="4508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27" y="1387834"/>
            <a:ext cx="5540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372" y="4020690"/>
            <a:ext cx="99377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103" y="3573016"/>
            <a:ext cx="871537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397" y="2348880"/>
            <a:ext cx="80486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001" y="3147393"/>
            <a:ext cx="610741" cy="637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2005004"/>
            <a:ext cx="1092523" cy="687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61" y="4781365"/>
            <a:ext cx="630362" cy="47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674" y="5229200"/>
            <a:ext cx="778570" cy="77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301" y="5958353"/>
            <a:ext cx="1133475" cy="72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50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8686800" cy="4997152"/>
          </a:xfrm>
        </p:spPr>
        <p:txBody>
          <a:bodyPr/>
          <a:lstStyle/>
          <a:p>
            <a:r>
              <a:rPr lang="nl-BE" dirty="0" smtClean="0"/>
              <a:t>Doe water en zout in een kookpot</a:t>
            </a:r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Doe de zakjes rijst erin en laat 10 minuten koken</a:t>
            </a:r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Haal de rijst uit het water en knip de zakjes open</a:t>
            </a:r>
            <a:endParaRPr lang="nl-BE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45224"/>
            <a:ext cx="1347589" cy="1017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999" y="5605598"/>
            <a:ext cx="13954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548680"/>
            <a:ext cx="13954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01" y="3789040"/>
            <a:ext cx="97472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673152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echte verbindingslijn met pijl 4"/>
          <p:cNvCxnSpPr/>
          <p:nvPr/>
        </p:nvCxnSpPr>
        <p:spPr>
          <a:xfrm>
            <a:off x="3872705" y="4276402"/>
            <a:ext cx="91531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391" y="3843808"/>
            <a:ext cx="1298575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789040"/>
            <a:ext cx="15113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94" y="292791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93" y="1893680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755" y="663616"/>
            <a:ext cx="808931" cy="625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151" y="2142564"/>
            <a:ext cx="81121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294" y="1961148"/>
            <a:ext cx="1146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2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473" y="548680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3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730" y="2071407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21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Snijd de </a:t>
            </a:r>
            <a:r>
              <a:rPr lang="nl-BE" dirty="0" smtClean="0"/>
              <a:t>paprika’s </a:t>
            </a:r>
            <a:r>
              <a:rPr lang="nl-BE" dirty="0"/>
              <a:t>door midden</a:t>
            </a:r>
          </a:p>
          <a:p>
            <a:endParaRPr lang="nl-BE" dirty="0"/>
          </a:p>
          <a:p>
            <a:endParaRPr lang="nl-BE" dirty="0"/>
          </a:p>
          <a:p>
            <a:r>
              <a:rPr lang="nl-BE" dirty="0"/>
              <a:t>Haal de pitjes eruit</a:t>
            </a:r>
          </a:p>
          <a:p>
            <a:endParaRPr lang="nl-BE" dirty="0"/>
          </a:p>
          <a:p>
            <a:endParaRPr lang="nl-BE" dirty="0"/>
          </a:p>
          <a:p>
            <a:r>
              <a:rPr lang="nl-BE" dirty="0"/>
              <a:t>Snijd de paprika in </a:t>
            </a:r>
            <a:r>
              <a:rPr lang="nl-BE" dirty="0" smtClean="0"/>
              <a:t>lange reepjes</a:t>
            </a:r>
            <a:endParaRPr lang="nl-BE" dirty="0"/>
          </a:p>
          <a:p>
            <a:endParaRPr lang="nl-B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877887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21308"/>
            <a:ext cx="854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68960"/>
            <a:ext cx="2182813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25144"/>
            <a:ext cx="1860798" cy="139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014" y="1143000"/>
            <a:ext cx="2286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848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Snijd een stukje van het steeltje van de champignons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r>
              <a:rPr lang="nl-BE" dirty="0"/>
              <a:t>Snijd de champignons in stukjes</a:t>
            </a:r>
          </a:p>
          <a:p>
            <a:endParaRPr lang="nl-B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87971"/>
            <a:ext cx="11398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304" y="764704"/>
            <a:ext cx="779785" cy="738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53944"/>
            <a:ext cx="854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937" y="3502642"/>
            <a:ext cx="854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echte verbindingslijn 4"/>
          <p:cNvCxnSpPr/>
          <p:nvPr/>
        </p:nvCxnSpPr>
        <p:spPr>
          <a:xfrm>
            <a:off x="1281304" y="3777279"/>
            <a:ext cx="11181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971" y="5013176"/>
            <a:ext cx="1060450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457" y="5268763"/>
            <a:ext cx="854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36" y="5013176"/>
            <a:ext cx="168275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Rechte verbindingslijn met pijl 6"/>
          <p:cNvCxnSpPr/>
          <p:nvPr/>
        </p:nvCxnSpPr>
        <p:spPr>
          <a:xfrm>
            <a:off x="3707904" y="5644207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81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8764" y="1153918"/>
            <a:ext cx="8229600" cy="4525963"/>
          </a:xfrm>
        </p:spPr>
        <p:txBody>
          <a:bodyPr/>
          <a:lstStyle/>
          <a:p>
            <a:r>
              <a:rPr lang="nl-BE" dirty="0" smtClean="0"/>
              <a:t>Was de courgette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Snijd de courgette in blokjes</a:t>
            </a:r>
          </a:p>
          <a:p>
            <a:endParaRPr lang="nl-BE" dirty="0"/>
          </a:p>
          <a:p>
            <a:endParaRPr lang="nl-BE" dirty="0" smtClean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26757"/>
            <a:ext cx="1169987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170" y="260648"/>
            <a:ext cx="1146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56319"/>
            <a:ext cx="1146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996" y="4203699"/>
            <a:ext cx="116522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825" y="4548039"/>
            <a:ext cx="854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255" y="519410"/>
            <a:ext cx="854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381" y="4282058"/>
            <a:ext cx="1443183" cy="1081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65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Spoel de boontjes</a:t>
            </a:r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Snijd de korte steeltjes van de boontjes en snijd de boontjes in 2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81347"/>
            <a:ext cx="1146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59" y="620688"/>
            <a:ext cx="1146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155" y="620688"/>
            <a:ext cx="1115074" cy="83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0" y="2300409"/>
            <a:ext cx="11160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196" y="4475365"/>
            <a:ext cx="1496959" cy="894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Rechte verbindingslijn 3"/>
          <p:cNvCxnSpPr/>
          <p:nvPr/>
        </p:nvCxnSpPr>
        <p:spPr>
          <a:xfrm>
            <a:off x="1331640" y="4475365"/>
            <a:ext cx="0" cy="7538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2411760" y="4457181"/>
            <a:ext cx="0" cy="716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370" y="2392661"/>
            <a:ext cx="1457188" cy="920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122" y="4538493"/>
            <a:ext cx="8588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11283">
            <a:off x="4728945" y="4526879"/>
            <a:ext cx="150018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Rechte verbindingslijn 9"/>
          <p:cNvCxnSpPr/>
          <p:nvPr/>
        </p:nvCxnSpPr>
        <p:spPr>
          <a:xfrm>
            <a:off x="5129213" y="4922581"/>
            <a:ext cx="11709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47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8588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08322"/>
            <a:ext cx="1146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20542"/>
            <a:ext cx="1115665" cy="82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46" y="1700808"/>
            <a:ext cx="8364537" cy="460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381" y="2276872"/>
            <a:ext cx="1625972" cy="157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69624"/>
            <a:ext cx="2030413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353" y="2874169"/>
            <a:ext cx="8588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echte verbindingslijn met pijl 4"/>
          <p:cNvCxnSpPr/>
          <p:nvPr/>
        </p:nvCxnSpPr>
        <p:spPr>
          <a:xfrm>
            <a:off x="3851920" y="3151187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501" y="5045714"/>
            <a:ext cx="111601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60" y="4827438"/>
            <a:ext cx="2030413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00" y="4888556"/>
            <a:ext cx="1146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75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Doe water en zout in de kookpan en kook de broccoli en de boontjes gaar</a:t>
            </a:r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Giet het water van de groenten, gebruik ovenwanten en een vergiet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27" y="548680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156" y="738983"/>
            <a:ext cx="1146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298" y="977766"/>
            <a:ext cx="935100" cy="71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010" y="818358"/>
            <a:ext cx="11271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58972"/>
            <a:ext cx="12065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384" y="2880082"/>
            <a:ext cx="805185" cy="74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855" y="2960177"/>
            <a:ext cx="766887" cy="589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813" y="2792185"/>
            <a:ext cx="1566863" cy="917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084" y="2792185"/>
            <a:ext cx="1445558" cy="968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237" y="764457"/>
            <a:ext cx="11160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646" y="5089219"/>
            <a:ext cx="11160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429" y="4948726"/>
            <a:ext cx="110331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134" y="4850302"/>
            <a:ext cx="12065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676" y="623962"/>
            <a:ext cx="110331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847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246</Words>
  <Application>Microsoft Office PowerPoint</Application>
  <PresentationFormat>Diavoorstelling (4:3)</PresentationFormat>
  <Paragraphs>80</Paragraphs>
  <Slides>15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Kantoorthema</vt:lpstr>
      <vt:lpstr>Wok met kip, groentjes en rijst</vt:lpstr>
      <vt:lpstr>Wat hebben we nodig?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SMAKELIJK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Gehaktballetjes  met krieken en rijst</dc:title>
  <dc:creator>Stefanie</dc:creator>
  <cp:lastModifiedBy>Stefanie</cp:lastModifiedBy>
  <cp:revision>40</cp:revision>
  <dcterms:created xsi:type="dcterms:W3CDTF">2013-01-24T21:17:30Z</dcterms:created>
  <dcterms:modified xsi:type="dcterms:W3CDTF">2013-04-19T20:06:40Z</dcterms:modified>
</cp:coreProperties>
</file>