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2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0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0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7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7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5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3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9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EE93-9031-4DBD-9592-3F970C4FEED6}" type="datetimeFigureOut">
              <a:rPr lang="nl-BE" smtClean="0"/>
              <a:t>26/03/2013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nl-BE" dirty="0" smtClean="0"/>
              <a:t>Broccolipuree met braadworst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93" y="2420888"/>
            <a:ext cx="4286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Doe de puree op </a:t>
            </a:r>
            <a:r>
              <a:rPr lang="nl-BE" dirty="0" smtClean="0"/>
              <a:t>een bord en neem een worst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3"/>
            <a:ext cx="12773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048">
            <a:off x="4622020" y="285161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46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8945"/>
            <a:ext cx="127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866355" cy="13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0689"/>
            <a:ext cx="1117419" cy="8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948" y="502180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985840" cy="447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1 grote ui</a:t>
            </a:r>
          </a:p>
          <a:p>
            <a:endParaRPr lang="nl-BE" dirty="0" smtClean="0"/>
          </a:p>
          <a:p>
            <a:r>
              <a:rPr lang="nl-BE" dirty="0" smtClean="0"/>
              <a:t>3 stronkjes broccoli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1 zak aardappelen</a:t>
            </a:r>
          </a:p>
          <a:p>
            <a:endParaRPr lang="nl-BE" dirty="0" smtClean="0"/>
          </a:p>
          <a:p>
            <a:r>
              <a:rPr lang="nl-BE" dirty="0" smtClean="0"/>
              <a:t>2 eieren</a:t>
            </a:r>
          </a:p>
          <a:p>
            <a:endParaRPr lang="nl-BE" dirty="0" smtClean="0"/>
          </a:p>
          <a:p>
            <a:r>
              <a:rPr lang="nl-BE" dirty="0" smtClean="0"/>
              <a:t>Beetje melk</a:t>
            </a:r>
          </a:p>
          <a:p>
            <a:endParaRPr lang="nl-BE" dirty="0"/>
          </a:p>
          <a:p>
            <a:r>
              <a:rPr lang="nl-BE" dirty="0" smtClean="0"/>
              <a:t>Braadworsten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32" y="1052736"/>
            <a:ext cx="6575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14" y="2691519"/>
            <a:ext cx="1284616" cy="10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33" y="3470670"/>
            <a:ext cx="831781" cy="7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60" y="4149080"/>
            <a:ext cx="995146" cy="1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49" y="1719157"/>
            <a:ext cx="934147" cy="9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0632" y="5207208"/>
            <a:ext cx="1646697" cy="10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broccoli in roosjes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Was de broccoli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512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67742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9279"/>
            <a:ext cx="1954907" cy="18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1" y="2780152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028819" cy="11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>
            <a:off x="4572000" y="3160393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2" y="458112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21" y="4764483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93" y="4703365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179190" cy="9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73" y="949748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9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 en snijd ze in stukjes</a:t>
            </a:r>
          </a:p>
          <a:p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44" y="908719"/>
            <a:ext cx="526878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5936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6" y="38495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366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75" y="519895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1322"/>
            <a:ext cx="1102397" cy="8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aardappelen, de wortelen en de ui in 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15" y="3645453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72" y="3526389"/>
            <a:ext cx="1000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76" y="4535247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4" y="4678117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28" y="5589240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30" y="3620675"/>
            <a:ext cx="1093610" cy="6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</a:t>
            </a:r>
            <a:r>
              <a:rPr lang="nl-BE" dirty="0" smtClean="0"/>
              <a:t>wat </a:t>
            </a:r>
            <a:r>
              <a:rPr lang="nl-BE" dirty="0" smtClean="0"/>
              <a:t>boter in de pan en laat heet worden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Leg de worsten in de pan, draai regelmatig om tot de worsten bruin zijn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4529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7" y="2457648"/>
            <a:ext cx="1190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75" y="2290960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63" y="231556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86" y="5301207"/>
            <a:ext cx="1398389" cy="9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085184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6903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15346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Stamp de aardappelen en de </a:t>
            </a:r>
            <a:r>
              <a:rPr lang="nl-BE" dirty="0" smtClean="0"/>
              <a:t>broccoli</a:t>
            </a:r>
            <a:r>
              <a:rPr lang="nl-BE" dirty="0" smtClean="0"/>
              <a:t> </a:t>
            </a:r>
            <a:r>
              <a:rPr lang="nl-BE" dirty="0" smtClean="0"/>
              <a:t>fijn en kruid bij met peper en zout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45"/>
            <a:ext cx="1397426" cy="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" y="49098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94893"/>
            <a:ext cx="902593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79" y="524120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16" y="5075311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98" y="622318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97" y="231717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19" y="2060848"/>
            <a:ext cx="8229600" cy="4525963"/>
          </a:xfrm>
        </p:spPr>
        <p:txBody>
          <a:bodyPr/>
          <a:lstStyle/>
          <a:p>
            <a:r>
              <a:rPr lang="nl-BE" dirty="0" smtClean="0"/>
              <a:t>Doe de eieren en wat melk onder de puree en meng alles goed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500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35619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2" y="357960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69" y="3792326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44" y="3646276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1" y="5388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9" y="3863199"/>
            <a:ext cx="14017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139</Words>
  <Application>Microsoft Office PowerPoint</Application>
  <PresentationFormat>Diavoorstelling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Broccolipuree met braadworst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Wortelpuree met vissticks</dc:title>
  <dc:creator>Stefanie</dc:creator>
  <cp:lastModifiedBy>Stefanie</cp:lastModifiedBy>
  <cp:revision>11</cp:revision>
  <dcterms:created xsi:type="dcterms:W3CDTF">2013-01-23T15:04:35Z</dcterms:created>
  <dcterms:modified xsi:type="dcterms:W3CDTF">2013-03-26T20:53:24Z</dcterms:modified>
</cp:coreProperties>
</file>