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20/03/2013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10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err="1" smtClean="0"/>
              <a:t>Groentelasagna</a:t>
            </a:r>
            <a:r>
              <a:rPr lang="nl-BE" dirty="0" smtClean="0"/>
              <a:t> met hesp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371723"/>
            <a:ext cx="3145507" cy="31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Spoel de spinazie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Trek de steeltjes van de blaadjes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17557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134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9" y="62068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983556" cy="14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115616" y="4957834"/>
            <a:ext cx="1251719" cy="487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5" y="620688"/>
            <a:ext cx="1115074" cy="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00409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</a:t>
            </a:r>
            <a:r>
              <a:rPr lang="nl-BE" dirty="0" err="1" smtClean="0"/>
              <a:t>ricotta</a:t>
            </a:r>
            <a:r>
              <a:rPr lang="nl-BE" dirty="0" smtClean="0"/>
              <a:t> en de </a:t>
            </a:r>
            <a:r>
              <a:rPr lang="nl-BE" dirty="0" err="1" smtClean="0"/>
              <a:t>parmesaanse</a:t>
            </a:r>
            <a:r>
              <a:rPr lang="nl-BE" dirty="0" smtClean="0"/>
              <a:t> kaas in een kom en meng alles goed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051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1" y="3105872"/>
            <a:ext cx="579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03" y="3066184"/>
            <a:ext cx="9382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23928" y="3380509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04246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13" y="285721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BE" dirty="0" smtClean="0"/>
              <a:t>Maak laagjes in de ovenschotel, begin met de tomatensaus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1" y="188640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41249" y="27305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7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6</a:t>
            </a:r>
          </a:p>
          <a:p>
            <a:endParaRPr lang="nl-BE" dirty="0"/>
          </a:p>
          <a:p>
            <a:r>
              <a:rPr lang="nl-BE" dirty="0" smtClean="0"/>
              <a:t>5</a:t>
            </a:r>
          </a:p>
          <a:p>
            <a:endParaRPr lang="nl-BE" dirty="0"/>
          </a:p>
          <a:p>
            <a:r>
              <a:rPr lang="nl-BE" dirty="0" smtClean="0"/>
              <a:t>4</a:t>
            </a:r>
          </a:p>
          <a:p>
            <a:endParaRPr lang="nl-BE" dirty="0"/>
          </a:p>
          <a:p>
            <a:r>
              <a:rPr lang="nl-BE" dirty="0" smtClean="0"/>
              <a:t>3</a:t>
            </a:r>
            <a:endParaRPr lang="nl-BE" dirty="0"/>
          </a:p>
          <a:p>
            <a:endParaRPr lang="nl-BE" dirty="0"/>
          </a:p>
          <a:p>
            <a:r>
              <a:rPr lang="nl-BE" dirty="0"/>
              <a:t>2</a:t>
            </a:r>
          </a:p>
          <a:p>
            <a:endParaRPr lang="nl-BE" dirty="0"/>
          </a:p>
          <a:p>
            <a:r>
              <a:rPr lang="nl-BE" dirty="0"/>
              <a:t>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47" y="6021288"/>
            <a:ext cx="763339" cy="5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25" y="5105000"/>
            <a:ext cx="14319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56" y="5056109"/>
            <a:ext cx="613064" cy="4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2" y="3854861"/>
            <a:ext cx="1022639" cy="5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85" y="3727887"/>
            <a:ext cx="727364" cy="6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71" y="3784380"/>
            <a:ext cx="654118" cy="5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4949"/>
            <a:ext cx="405492" cy="38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72" y="3599923"/>
            <a:ext cx="884932" cy="8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6" y="2651194"/>
            <a:ext cx="76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3" y="3188779"/>
            <a:ext cx="595601" cy="5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4" y="3200469"/>
            <a:ext cx="632098" cy="6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2" y="4381062"/>
            <a:ext cx="632114" cy="63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mozzarella in schijfjes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Leg de mozzarella bovenop de </a:t>
            </a:r>
            <a:r>
              <a:rPr lang="nl-BE" dirty="0" err="1" smtClean="0"/>
              <a:t>lasagnalaagjes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8662"/>
            <a:ext cx="1670671" cy="12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1450454" cy="10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4" y="836712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56724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4067944" y="3033742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Zet de </a:t>
            </a:r>
            <a:r>
              <a:rPr lang="nl-BE" dirty="0" err="1" smtClean="0"/>
              <a:t>lasagna</a:t>
            </a:r>
            <a:r>
              <a:rPr lang="nl-BE" dirty="0" smtClean="0"/>
              <a:t> 30 minuten in een voorverwarmde oven</a:t>
            </a:r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7806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00486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08889"/>
            <a:ext cx="1749499" cy="12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0031"/>
            <a:ext cx="5966792" cy="279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8 sneden gekookte ham</a:t>
            </a:r>
            <a:endParaRPr lang="nl-BE" dirty="0" smtClean="0"/>
          </a:p>
          <a:p>
            <a:endParaRPr lang="nl-BE" dirty="0"/>
          </a:p>
          <a:p>
            <a:r>
              <a:rPr lang="nl-BE" dirty="0"/>
              <a:t>2</a:t>
            </a:r>
            <a:r>
              <a:rPr lang="nl-BE" dirty="0" smtClean="0"/>
              <a:t> uien 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3 teentjes look</a:t>
            </a:r>
          </a:p>
          <a:p>
            <a:endParaRPr lang="nl-BE" dirty="0"/>
          </a:p>
          <a:p>
            <a:r>
              <a:rPr lang="nl-BE" dirty="0" smtClean="0"/>
              <a:t>600 g tomatenblokjes</a:t>
            </a:r>
          </a:p>
          <a:p>
            <a:endParaRPr lang="nl-BE" dirty="0"/>
          </a:p>
          <a:p>
            <a:r>
              <a:rPr lang="nl-BE" dirty="0" smtClean="0"/>
              <a:t>750 g tomatenpulp</a:t>
            </a:r>
          </a:p>
          <a:p>
            <a:endParaRPr lang="nl-BE" dirty="0"/>
          </a:p>
          <a:p>
            <a:r>
              <a:rPr lang="nl-BE" dirty="0" smtClean="0"/>
              <a:t>100 g tomatenpuree</a:t>
            </a:r>
          </a:p>
          <a:p>
            <a:endParaRPr lang="nl-BE" dirty="0"/>
          </a:p>
          <a:p>
            <a:r>
              <a:rPr lang="nl-BE" dirty="0" smtClean="0"/>
              <a:t>Provençaalse kruiden</a:t>
            </a:r>
          </a:p>
          <a:p>
            <a:endParaRPr lang="nl-BE" dirty="0"/>
          </a:p>
          <a:p>
            <a:r>
              <a:rPr lang="nl-BE" dirty="0" smtClean="0"/>
              <a:t>450 g verse spinazie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97" y="853648"/>
            <a:ext cx="97631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49" y="158310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23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780928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24" y="3573016"/>
            <a:ext cx="887082" cy="6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48" y="4365104"/>
            <a:ext cx="564158" cy="5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4" y="5733256"/>
            <a:ext cx="1757760" cy="8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48" y="5101158"/>
            <a:ext cx="704106" cy="70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nl-BE" dirty="0"/>
              <a:t>1 bakje champignons</a:t>
            </a:r>
          </a:p>
          <a:p>
            <a:endParaRPr lang="nl-BE" dirty="0"/>
          </a:p>
          <a:p>
            <a:r>
              <a:rPr lang="nl-BE" dirty="0"/>
              <a:t>2 courgetten</a:t>
            </a:r>
          </a:p>
          <a:p>
            <a:endParaRPr lang="nl-BE" dirty="0"/>
          </a:p>
          <a:p>
            <a:r>
              <a:rPr lang="nl-BE" dirty="0"/>
              <a:t>2 aubergines</a:t>
            </a:r>
          </a:p>
          <a:p>
            <a:endParaRPr lang="nl-BE" dirty="0"/>
          </a:p>
          <a:p>
            <a:r>
              <a:rPr lang="nl-BE" dirty="0"/>
              <a:t>3 paprika’s</a:t>
            </a:r>
          </a:p>
          <a:p>
            <a:endParaRPr lang="nl-BE" dirty="0"/>
          </a:p>
          <a:p>
            <a:r>
              <a:rPr lang="nl-BE" dirty="0"/>
              <a:t>500 g </a:t>
            </a:r>
            <a:r>
              <a:rPr lang="nl-BE" dirty="0" err="1"/>
              <a:t>ricotta</a:t>
            </a:r>
            <a:endParaRPr lang="nl-BE" dirty="0"/>
          </a:p>
          <a:p>
            <a:endParaRPr lang="nl-BE" dirty="0"/>
          </a:p>
          <a:p>
            <a:r>
              <a:rPr lang="nl-BE" dirty="0"/>
              <a:t>Lasagnebladen</a:t>
            </a:r>
          </a:p>
          <a:p>
            <a:endParaRPr lang="nl-BE" dirty="0"/>
          </a:p>
          <a:p>
            <a:r>
              <a:rPr lang="nl-BE" dirty="0"/>
              <a:t>200 g </a:t>
            </a:r>
            <a:r>
              <a:rPr lang="nl-BE" dirty="0" err="1"/>
              <a:t>parmesaanse</a:t>
            </a:r>
            <a:r>
              <a:rPr lang="nl-BE" dirty="0"/>
              <a:t> kaas</a:t>
            </a:r>
          </a:p>
          <a:p>
            <a:endParaRPr lang="nl-BE" dirty="0"/>
          </a:p>
          <a:p>
            <a:r>
              <a:rPr lang="nl-BE" dirty="0"/>
              <a:t>3 bolletjes mozzarella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86" y="836712"/>
            <a:ext cx="870645" cy="8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97" y="1412776"/>
            <a:ext cx="996992" cy="8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34" y="2060848"/>
            <a:ext cx="1140718" cy="9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800557" cy="80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8" y="3653493"/>
            <a:ext cx="578973" cy="54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05" y="3962474"/>
            <a:ext cx="14287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80" y="4952793"/>
            <a:ext cx="941090" cy="6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7" y="5715000"/>
            <a:ext cx="1031776" cy="7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4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</a:t>
            </a:r>
            <a:r>
              <a:rPr lang="nl-BE" dirty="0" smtClean="0"/>
              <a:t>uien en de look </a:t>
            </a:r>
            <a:r>
              <a:rPr lang="nl-BE" dirty="0" smtClean="0"/>
              <a:t>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350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01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uien </a:t>
            </a:r>
            <a:r>
              <a:rPr lang="nl-BE" dirty="0" smtClean="0"/>
              <a:t>en de look 10 </a:t>
            </a:r>
            <a:r>
              <a:rPr lang="nl-BE" dirty="0" smtClean="0"/>
              <a:t>minuten op een zacht vuurtje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49" y="49303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11" y="75157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225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7" y="27756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2" y="313206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46" y="831168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Doe </a:t>
            </a:r>
            <a:r>
              <a:rPr lang="nl-BE" dirty="0" smtClean="0"/>
              <a:t>de tomatenblokjes, het tomatenpulp en de tomatenpuree bij de uien in de pan, kruid met peper en zout en laat 15 minuten stoven</a:t>
            </a: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01" y="468119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5" y="3434259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49" y="308659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496617"/>
            <a:ext cx="8905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5603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2" y="4825478"/>
            <a:ext cx="931574" cy="6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92" y="468119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8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37" y="55388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paprika 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in </a:t>
            </a:r>
            <a:r>
              <a:rPr lang="nl-BE" dirty="0" smtClean="0"/>
              <a:t>grove stukken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1639"/>
            <a:ext cx="20843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97" y="4867870"/>
            <a:ext cx="16462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een stukje van het steeltje van de champignons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champignons in stukjes</a:t>
            </a:r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971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04" y="764704"/>
            <a:ext cx="779785" cy="7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394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37" y="350264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281304" y="3777279"/>
            <a:ext cx="111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1" y="501317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526876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36" y="501317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707904" y="5644207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groenten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groenten overlangs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Bak alle groenten kort in een hete pan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81" y="1826757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757"/>
            <a:ext cx="1169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52" y="182880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47" y="3429000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3764395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2699792" y="4039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stCxn id="10246" idx="1"/>
          </p:cNvCxnSpPr>
          <p:nvPr/>
        </p:nvCxnSpPr>
        <p:spPr>
          <a:xfrm>
            <a:off x="1266247" y="3929063"/>
            <a:ext cx="1289529" cy="10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6" y="390029"/>
            <a:ext cx="124488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57" y="5373216"/>
            <a:ext cx="1095951" cy="71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373216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6" y="5373216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3" y="5589240"/>
            <a:ext cx="675169" cy="6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42" y="5124263"/>
            <a:ext cx="1194147" cy="11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3" y="34002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89" y="541036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213</Words>
  <Application>Microsoft Office PowerPoint</Application>
  <PresentationFormat>Diavoorstelling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Groentelasagna met hesp</vt:lpstr>
      <vt:lpstr>Wat hebben we nodig?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28</cp:revision>
  <dcterms:created xsi:type="dcterms:W3CDTF">2013-01-24T21:17:30Z</dcterms:created>
  <dcterms:modified xsi:type="dcterms:W3CDTF">2013-03-20T21:30:15Z</dcterms:modified>
</cp:coreProperties>
</file>