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3" r:id="rId7"/>
    <p:sldId id="269" r:id="rId8"/>
    <p:sldId id="268" r:id="rId9"/>
    <p:sldId id="270" r:id="rId10"/>
    <p:sldId id="272" r:id="rId11"/>
    <p:sldId id="271" r:id="rId12"/>
    <p:sldId id="273" r:id="rId13"/>
    <p:sldId id="274" r:id="rId14"/>
    <p:sldId id="267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727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2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0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0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71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4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77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5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731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96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EE93-9031-4DBD-9592-3F970C4FEED6}" type="datetimeFigureOut">
              <a:rPr lang="nl-BE" smtClean="0"/>
              <a:t>13/03/2013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3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nl-BE" dirty="0" smtClean="0"/>
              <a:t>Ovenschotel met gehakt, puree en witte kool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58" y="2708920"/>
            <a:ext cx="6096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nl-BE" dirty="0" smtClean="0"/>
              <a:t>Kruid de witte saus met peper, zout en muskaatnoot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gekookte witte kool bij de hete witte saus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85788"/>
            <a:ext cx="797074" cy="7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57" y="2694499"/>
            <a:ext cx="783821" cy="11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1268362" cy="11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17" y="5181767"/>
            <a:ext cx="1405917" cy="13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573325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Doe olie in de ketel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Bak het gehakt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97" y="2204864"/>
            <a:ext cx="1349623" cy="9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3" y="2055187"/>
            <a:ext cx="1200658" cy="12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32" y="48268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88" y="581747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0" y="4653136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04" y="437849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11" y="452851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61" y="4505724"/>
            <a:ext cx="1177261" cy="94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07" y="707841"/>
            <a:ext cx="1127624" cy="9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65" y="2221920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0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Smeer de ovenschotel in met boter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het gehakt in de schotel, daarboven de witte kool en als laatste de puree</a:t>
            </a:r>
          </a:p>
          <a:p>
            <a:endParaRPr lang="nl-BE" dirty="0"/>
          </a:p>
          <a:p>
            <a:pPr lvl="7"/>
            <a:r>
              <a:rPr lang="nl-BE" dirty="0" smtClean="0"/>
              <a:t>3</a:t>
            </a:r>
          </a:p>
          <a:p>
            <a:pPr lvl="7"/>
            <a:endParaRPr lang="nl-BE" dirty="0" smtClean="0"/>
          </a:p>
          <a:p>
            <a:pPr lvl="7"/>
            <a:r>
              <a:rPr lang="nl-BE" dirty="0" smtClean="0"/>
              <a:t>2</a:t>
            </a:r>
          </a:p>
          <a:p>
            <a:pPr lvl="7"/>
            <a:endParaRPr lang="nl-BE" dirty="0"/>
          </a:p>
          <a:p>
            <a:pPr lvl="7"/>
            <a:r>
              <a:rPr lang="nl-BE" dirty="0" smtClean="0"/>
              <a:t>1</a:t>
            </a:r>
            <a:endParaRPr lang="nl-B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1000094" cy="99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83147"/>
            <a:ext cx="11699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17" y="4725144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27984" y="5725269"/>
            <a:ext cx="1517154" cy="57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905163"/>
            <a:ext cx="1408113" cy="64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63" y="4221088"/>
            <a:ext cx="1517154" cy="65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boven op de puree paneermeel en enkele blokjes boter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Zet de schotel 15 minuten in de oven</a:t>
            </a:r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5959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63738"/>
            <a:ext cx="1849388" cy="12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70" y="3035169"/>
            <a:ext cx="655187" cy="8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4139952" y="355558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6" y="3136243"/>
            <a:ext cx="11699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1852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41" y="5143127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95" y="5222502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518459" cy="3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75311"/>
            <a:ext cx="1384548" cy="137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1 kg gehakt</a:t>
            </a:r>
          </a:p>
          <a:p>
            <a:endParaRPr lang="nl-BE" dirty="0"/>
          </a:p>
          <a:p>
            <a:r>
              <a:rPr lang="nl-BE" dirty="0" smtClean="0"/>
              <a:t>1 kg witte kool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1 zak aardappelen</a:t>
            </a:r>
          </a:p>
          <a:p>
            <a:endParaRPr lang="nl-BE" dirty="0" smtClean="0"/>
          </a:p>
          <a:p>
            <a:r>
              <a:rPr lang="nl-BE" dirty="0" smtClean="0"/>
              <a:t>2 </a:t>
            </a:r>
            <a:r>
              <a:rPr lang="nl-BE" dirty="0" smtClean="0"/>
              <a:t>eieren</a:t>
            </a:r>
          </a:p>
          <a:p>
            <a:endParaRPr lang="nl-BE" dirty="0"/>
          </a:p>
          <a:p>
            <a:r>
              <a:rPr lang="nl-BE" dirty="0" smtClean="0"/>
              <a:t>Boter </a:t>
            </a:r>
          </a:p>
          <a:p>
            <a:endParaRPr lang="nl-BE" dirty="0"/>
          </a:p>
          <a:p>
            <a:r>
              <a:rPr lang="nl-BE" dirty="0" smtClean="0"/>
              <a:t>Een beetje bloem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/>
              <a:t>M</a:t>
            </a:r>
            <a:r>
              <a:rPr lang="nl-BE" dirty="0" smtClean="0"/>
              <a:t>elk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29" y="3128864"/>
            <a:ext cx="691340" cy="64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11" y="4869160"/>
            <a:ext cx="869947" cy="10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38" y="3718479"/>
            <a:ext cx="1170921" cy="78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39" y="4405313"/>
            <a:ext cx="760289" cy="76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39" y="2389360"/>
            <a:ext cx="1293177" cy="10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98" y="1032319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179190" cy="96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73" y="949748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19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7" y="404663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49" y="61897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36" y="55965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0179" y="1844824"/>
            <a:ext cx="788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Doe de </a:t>
            </a:r>
            <a:r>
              <a:rPr lang="nl-BE" sz="3200" dirty="0" smtClean="0"/>
              <a:t>aardappelen in </a:t>
            </a:r>
            <a:r>
              <a:rPr lang="nl-BE" sz="3200" dirty="0" smtClean="0"/>
              <a:t>de pot, doe er water en zout bij en zet op het fornuis</a:t>
            </a:r>
            <a:endParaRPr lang="nl-BE" sz="3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874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90" y="3526390"/>
            <a:ext cx="10001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8" y="4436758"/>
            <a:ext cx="978156" cy="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90" y="4535247"/>
            <a:ext cx="813015" cy="6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90266"/>
            <a:ext cx="1127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48849" y="4535247"/>
            <a:ext cx="13432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Stamp de </a:t>
            </a:r>
            <a:r>
              <a:rPr lang="nl-BE" dirty="0" smtClean="0"/>
              <a:t>aardappelen fijn, doe de eieren en wat melk erbij en </a:t>
            </a:r>
            <a:r>
              <a:rPr lang="nl-BE" dirty="0" smtClean="0"/>
              <a:t>kruid </a:t>
            </a:r>
            <a:r>
              <a:rPr lang="nl-BE" dirty="0" smtClean="0"/>
              <a:t>met </a:t>
            </a:r>
            <a:r>
              <a:rPr lang="nl-BE" dirty="0" smtClean="0"/>
              <a:t>peper en zout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22413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845"/>
            <a:ext cx="1397426" cy="9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" y="49098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94893"/>
            <a:ext cx="902593" cy="9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523399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16" y="5075311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98" y="622318"/>
            <a:ext cx="1101652" cy="11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97" y="231717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348577"/>
            <a:ext cx="6953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87" y="5102812"/>
            <a:ext cx="8715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Trek de buitenste bladeren van de witte kool 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Snijd de witte kool fijn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36" y="4293096"/>
            <a:ext cx="2141671" cy="14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21" y="4219308"/>
            <a:ext cx="2365078" cy="15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84" y="2051050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32817"/>
            <a:ext cx="1920533" cy="126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2771800" y="274002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7" y="404663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49" y="61897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36" y="55965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0179" y="1844824"/>
            <a:ext cx="788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Doe de </a:t>
            </a:r>
            <a:r>
              <a:rPr lang="nl-BE" sz="3200" dirty="0" smtClean="0"/>
              <a:t>gesneden witte kool in </a:t>
            </a:r>
            <a:r>
              <a:rPr lang="nl-BE" sz="3200" dirty="0" smtClean="0"/>
              <a:t>de pot, doe er water en zout bij en zet op het fornuis</a:t>
            </a:r>
            <a:endParaRPr lang="nl-BE" sz="3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874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6" y="4535247"/>
            <a:ext cx="978156" cy="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90" y="4707139"/>
            <a:ext cx="813015" cy="6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90266"/>
            <a:ext cx="1127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48849" y="4535247"/>
            <a:ext cx="13432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38" y="3436107"/>
            <a:ext cx="1666389" cy="110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nl-BE" dirty="0" smtClean="0"/>
              <a:t>Giet het water van de </a:t>
            </a:r>
            <a:r>
              <a:rPr lang="nl-BE" dirty="0" smtClean="0"/>
              <a:t>witte kool en laat uitlekken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9" y="3345252"/>
            <a:ext cx="122413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0713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27" y="543137"/>
            <a:ext cx="1101652" cy="11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08" y="341748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9104"/>
            <a:ext cx="1435939" cy="107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7482"/>
            <a:ext cx="1428049" cy="10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BE" dirty="0" smtClean="0"/>
              <a:t>Doe wat boter in de kookpot en laat smelten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er bloem bij en roer goed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er melk bij en blijf goed roeren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56" y="404664"/>
            <a:ext cx="889447" cy="95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3889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86903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05" y="2397246"/>
            <a:ext cx="11699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393305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8" y="4158481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88643"/>
            <a:ext cx="890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565150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41" y="5691764"/>
            <a:ext cx="8715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5907087"/>
            <a:ext cx="8905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8576"/>
            <a:ext cx="12684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5724128" y="61402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219</Words>
  <Application>Microsoft Office PowerPoint</Application>
  <PresentationFormat>Diavoorstelling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Ovenschotel met gehakt, puree en witte kool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Wortelpuree met vissticks</dc:title>
  <dc:creator>Stefanie</dc:creator>
  <cp:lastModifiedBy>Stefanie</cp:lastModifiedBy>
  <cp:revision>18</cp:revision>
  <dcterms:created xsi:type="dcterms:W3CDTF">2013-01-23T15:04:35Z</dcterms:created>
  <dcterms:modified xsi:type="dcterms:W3CDTF">2013-03-13T21:25:34Z</dcterms:modified>
</cp:coreProperties>
</file>