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6" r:id="rId7"/>
    <p:sldId id="267" r:id="rId8"/>
    <p:sldId id="268" r:id="rId9"/>
    <p:sldId id="263" r:id="rId10"/>
    <p:sldId id="269" r:id="rId11"/>
    <p:sldId id="265" r:id="rId12"/>
  </p:sldIdLst>
  <p:sldSz cx="9144000" cy="6858000" type="screen4x3"/>
  <p:notesSz cx="6858000" cy="9144000"/>
  <p:defaultTextStyle>
    <a:defPPr>
      <a:defRPr lang="nl-B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3730122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09866213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174756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1711433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36451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67517519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12005146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245200168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3666660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373345568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BE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5718270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BE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42EB1A-9C08-414D-9E6D-B5861358340E}" type="datetimeFigureOut">
              <a:rPr lang="nl-BE" smtClean="0"/>
              <a:t>20/02/2013</a:t>
            </a:fld>
            <a:endParaRPr lang="nl-BE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BE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567BF4-5B57-49C5-8412-57CB12439F78}" type="slidenum">
              <a:rPr lang="nl-BE" smtClean="0"/>
              <a:t>‹nr.›</a:t>
            </a:fld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424879013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B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7" Type="http://schemas.openxmlformats.org/officeDocument/2006/relationships/image" Target="../media/image5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0.png"/><Relationship Id="rId5" Type="http://schemas.openxmlformats.org/officeDocument/2006/relationships/image" Target="../media/image49.png"/><Relationship Id="rId4" Type="http://schemas.openxmlformats.org/officeDocument/2006/relationships/image" Target="../media/image2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png"/><Relationship Id="rId3" Type="http://schemas.openxmlformats.org/officeDocument/2006/relationships/image" Target="../media/image3.jpeg"/><Relationship Id="rId7" Type="http://schemas.openxmlformats.org/officeDocument/2006/relationships/image" Target="../media/image7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11" Type="http://schemas.openxmlformats.org/officeDocument/2006/relationships/image" Target="../media/image11.png"/><Relationship Id="rId5" Type="http://schemas.openxmlformats.org/officeDocument/2006/relationships/image" Target="../media/image5.png"/><Relationship Id="rId10" Type="http://schemas.openxmlformats.org/officeDocument/2006/relationships/image" Target="../media/image10.png"/><Relationship Id="rId4" Type="http://schemas.openxmlformats.org/officeDocument/2006/relationships/image" Target="../media/image4.png"/><Relationship Id="rId9" Type="http://schemas.openxmlformats.org/officeDocument/2006/relationships/image" Target="../media/image9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3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2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Relationship Id="rId9" Type="http://schemas.openxmlformats.org/officeDocument/2006/relationships/image" Target="../media/image25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3" Type="http://schemas.openxmlformats.org/officeDocument/2006/relationships/image" Target="../media/image21.png"/><Relationship Id="rId7" Type="http://schemas.openxmlformats.org/officeDocument/2006/relationships/image" Target="../media/image27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png"/><Relationship Id="rId5" Type="http://schemas.openxmlformats.org/officeDocument/2006/relationships/image" Target="../media/image26.png"/><Relationship Id="rId4" Type="http://schemas.openxmlformats.org/officeDocument/2006/relationships/image" Target="../media/image22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3" Type="http://schemas.openxmlformats.org/officeDocument/2006/relationships/image" Target="../media/image21.png"/><Relationship Id="rId7" Type="http://schemas.openxmlformats.org/officeDocument/2006/relationships/image" Target="../media/image22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.png"/><Relationship Id="rId11" Type="http://schemas.openxmlformats.org/officeDocument/2006/relationships/image" Target="../media/image34.png"/><Relationship Id="rId5" Type="http://schemas.openxmlformats.org/officeDocument/2006/relationships/image" Target="../media/image30.png"/><Relationship Id="rId10" Type="http://schemas.openxmlformats.org/officeDocument/2006/relationships/image" Target="../media/image33.png"/><Relationship Id="rId4" Type="http://schemas.openxmlformats.org/officeDocument/2006/relationships/image" Target="../media/image29.png"/><Relationship Id="rId9" Type="http://schemas.openxmlformats.org/officeDocument/2006/relationships/image" Target="../media/image32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png"/><Relationship Id="rId3" Type="http://schemas.openxmlformats.org/officeDocument/2006/relationships/image" Target="../media/image29.png"/><Relationship Id="rId7" Type="http://schemas.openxmlformats.org/officeDocument/2006/relationships/image" Target="../media/image39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10" Type="http://schemas.openxmlformats.org/officeDocument/2006/relationships/image" Target="../media/image22.png"/><Relationship Id="rId4" Type="http://schemas.openxmlformats.org/officeDocument/2006/relationships/image" Target="../media/image36.png"/><Relationship Id="rId9" Type="http://schemas.openxmlformats.org/officeDocument/2006/relationships/image" Target="../media/image41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22.png"/><Relationship Id="rId7" Type="http://schemas.openxmlformats.org/officeDocument/2006/relationships/image" Target="../media/image45.png"/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44.jpeg"/><Relationship Id="rId4" Type="http://schemas.openxmlformats.org/officeDocument/2006/relationships/image" Target="../media/image43.png"/><Relationship Id="rId9" Type="http://schemas.openxmlformats.org/officeDocument/2006/relationships/image" Target="../media/image4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755576" y="836712"/>
            <a:ext cx="7772400" cy="1470025"/>
          </a:xfrm>
        </p:spPr>
        <p:txBody>
          <a:bodyPr/>
          <a:lstStyle/>
          <a:p>
            <a:r>
              <a:rPr lang="nl-BE" dirty="0" smtClean="0"/>
              <a:t>Pasta </a:t>
            </a:r>
            <a:r>
              <a:rPr lang="nl-BE" dirty="0" err="1" smtClean="0"/>
              <a:t>carbonara</a:t>
            </a:r>
            <a:endParaRPr lang="nl-BE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11760" y="2348880"/>
            <a:ext cx="4576992" cy="3436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58975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064666"/>
            <a:ext cx="8229600" cy="4525963"/>
          </a:xfrm>
        </p:spPr>
        <p:txBody>
          <a:bodyPr/>
          <a:lstStyle/>
          <a:p>
            <a:r>
              <a:rPr lang="nl-BE" dirty="0" smtClean="0"/>
              <a:t>Doe de pasta bij de saus en roer alles goed om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Doe de pasta op een bord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4717" y="2090192"/>
            <a:ext cx="1649941" cy="12374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1651211"/>
            <a:ext cx="2115418" cy="21154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1934034"/>
            <a:ext cx="1549772" cy="154977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96136" y="4895800"/>
            <a:ext cx="1481968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3674" y="4725144"/>
            <a:ext cx="1547813" cy="15478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9862" y="4895800"/>
            <a:ext cx="2372464" cy="13285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879080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r>
              <a:rPr lang="nl-BE" sz="6000" dirty="0" smtClean="0"/>
              <a:t>SMAKELIJK</a:t>
            </a:r>
            <a:endParaRPr lang="nl-BE" sz="6000" dirty="0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708920"/>
            <a:ext cx="3274690" cy="3274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210852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116632"/>
            <a:ext cx="8229600" cy="1143000"/>
          </a:xfrm>
        </p:spPr>
        <p:txBody>
          <a:bodyPr>
            <a:normAutofit/>
          </a:bodyPr>
          <a:lstStyle/>
          <a:p>
            <a:r>
              <a:rPr lang="nl-BE" sz="2800" dirty="0" smtClean="0"/>
              <a:t>Wat hebben we nodig?</a:t>
            </a:r>
            <a:endParaRPr lang="nl-BE" sz="28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692696"/>
            <a:ext cx="8229600" cy="5816078"/>
          </a:xfrm>
        </p:spPr>
        <p:txBody>
          <a:bodyPr>
            <a:normAutofit fontScale="55000" lnSpcReduction="20000"/>
          </a:bodyPr>
          <a:lstStyle/>
          <a:p>
            <a:pPr marL="0" indent="0">
              <a:buNone/>
            </a:pPr>
            <a:endParaRPr lang="nl-BE" dirty="0"/>
          </a:p>
          <a:p>
            <a:r>
              <a:rPr lang="nl-BE" dirty="0" smtClean="0"/>
              <a:t>4 pakjes gerookte spekblokjes</a:t>
            </a:r>
          </a:p>
          <a:p>
            <a:endParaRPr lang="nl-BE" dirty="0"/>
          </a:p>
          <a:p>
            <a:r>
              <a:rPr lang="nl-BE" dirty="0" smtClean="0"/>
              <a:t>2 uien </a:t>
            </a:r>
          </a:p>
          <a:p>
            <a:endParaRPr lang="nl-BE" dirty="0" smtClean="0"/>
          </a:p>
          <a:p>
            <a:r>
              <a:rPr lang="nl-BE" dirty="0"/>
              <a:t>2</a:t>
            </a:r>
            <a:r>
              <a:rPr lang="nl-BE" dirty="0" smtClean="0"/>
              <a:t> teentjes knoflook</a:t>
            </a:r>
          </a:p>
          <a:p>
            <a:endParaRPr lang="nl-BE" dirty="0"/>
          </a:p>
          <a:p>
            <a:r>
              <a:rPr lang="nl-BE" dirty="0" smtClean="0"/>
              <a:t>1 groot bakje champignons</a:t>
            </a:r>
          </a:p>
          <a:p>
            <a:endParaRPr lang="nl-BE" dirty="0"/>
          </a:p>
          <a:p>
            <a:r>
              <a:rPr lang="nl-BE" dirty="0" smtClean="0"/>
              <a:t>4 eieren </a:t>
            </a:r>
          </a:p>
          <a:p>
            <a:endParaRPr lang="nl-BE" dirty="0"/>
          </a:p>
          <a:p>
            <a:r>
              <a:rPr lang="nl-BE" dirty="0" smtClean="0"/>
              <a:t>3 dl melk</a:t>
            </a:r>
          </a:p>
          <a:p>
            <a:endParaRPr lang="nl-BE" dirty="0"/>
          </a:p>
          <a:p>
            <a:r>
              <a:rPr lang="nl-BE" dirty="0" smtClean="0"/>
              <a:t>1 brikje room</a:t>
            </a:r>
          </a:p>
          <a:p>
            <a:endParaRPr lang="nl-BE" dirty="0" smtClean="0"/>
          </a:p>
          <a:p>
            <a:r>
              <a:rPr lang="nl-BE" dirty="0" smtClean="0"/>
              <a:t>2 pakken buisjespasta</a:t>
            </a:r>
          </a:p>
          <a:p>
            <a:endParaRPr lang="nl-BE" dirty="0"/>
          </a:p>
          <a:p>
            <a:r>
              <a:rPr lang="nl-BE" dirty="0" smtClean="0"/>
              <a:t>2 pakjes geraspte kaas</a:t>
            </a:r>
          </a:p>
          <a:p>
            <a:endParaRPr lang="nl-BE" dirty="0"/>
          </a:p>
          <a:p>
            <a:r>
              <a:rPr lang="nl-BE" dirty="0" smtClean="0"/>
              <a:t>Olie 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391" y="1479446"/>
            <a:ext cx="452994" cy="4946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2039" y="1824589"/>
            <a:ext cx="555487" cy="5307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85244" y="5192825"/>
            <a:ext cx="781819" cy="781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832" y="4509120"/>
            <a:ext cx="827721" cy="827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37526" y="2354273"/>
            <a:ext cx="1162819" cy="11628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1597" y="806474"/>
            <a:ext cx="952500" cy="952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5998" y="2943685"/>
            <a:ext cx="657443" cy="6149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1892" y="5650979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8222" y="3453050"/>
            <a:ext cx="712787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10"/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3441" y="4270613"/>
            <a:ext cx="364245" cy="364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6822081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7" end="1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9" end="1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57200" y="1600201"/>
            <a:ext cx="8229600" cy="1108720"/>
          </a:xfrm>
        </p:spPr>
        <p:txBody>
          <a:bodyPr/>
          <a:lstStyle/>
          <a:p>
            <a:r>
              <a:rPr lang="nl-BE" dirty="0" smtClean="0"/>
              <a:t>Schil de ui en de look en snipper deze fijn</a:t>
            </a:r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6079" y="3573016"/>
            <a:ext cx="3333750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33317" y="3571559"/>
            <a:ext cx="3240362" cy="187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204864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5935" y="2186607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9" name="Picture 7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2204865"/>
            <a:ext cx="864096" cy="55590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764509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457200" y="908720"/>
            <a:ext cx="8229600" cy="4896543"/>
          </a:xfrm>
        </p:spPr>
        <p:txBody>
          <a:bodyPr>
            <a:normAutofit/>
          </a:bodyPr>
          <a:lstStyle/>
          <a:p>
            <a:r>
              <a:rPr lang="nl-BE" dirty="0"/>
              <a:t>Snijd een stukje van het steeltje van de </a:t>
            </a:r>
            <a:r>
              <a:rPr lang="nl-BE" dirty="0" smtClean="0"/>
              <a:t>champignons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r>
              <a:rPr lang="nl-BE" dirty="0" smtClean="0"/>
              <a:t>Snijd </a:t>
            </a:r>
            <a:r>
              <a:rPr lang="nl-BE" dirty="0"/>
              <a:t>de champignons in </a:t>
            </a:r>
            <a:r>
              <a:rPr lang="nl-BE" dirty="0" smtClean="0"/>
              <a:t>stukjes</a:t>
            </a:r>
            <a:endParaRPr lang="nl-BE" dirty="0"/>
          </a:p>
          <a:p>
            <a:endParaRPr lang="nl-BE" dirty="0"/>
          </a:p>
          <a:p>
            <a:endParaRPr lang="nl-BE" dirty="0" smtClean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63688" y="2221068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4"/>
          <p:cNvCxnSpPr/>
          <p:nvPr/>
        </p:nvCxnSpPr>
        <p:spPr>
          <a:xfrm>
            <a:off x="1619672" y="3068960"/>
            <a:ext cx="1373411" cy="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3463" y="4509120"/>
            <a:ext cx="1060450" cy="106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6377" y="4764707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8" name="Rechte verbindingslijn met pijl 7"/>
          <p:cNvCxnSpPr/>
          <p:nvPr/>
        </p:nvCxnSpPr>
        <p:spPr>
          <a:xfrm flipV="1">
            <a:off x="3707904" y="5039344"/>
            <a:ext cx="1584176" cy="1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4509120"/>
            <a:ext cx="1682750" cy="126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4025" y="2794322"/>
            <a:ext cx="854075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3998694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457200" y="1268760"/>
            <a:ext cx="8229600" cy="4857403"/>
          </a:xfrm>
        </p:spPr>
        <p:txBody>
          <a:bodyPr/>
          <a:lstStyle/>
          <a:p>
            <a:r>
              <a:rPr lang="nl-BE" dirty="0" smtClean="0"/>
              <a:t>Doe olie in de pan en bak de gesneden ui en knoflook glazig</a:t>
            </a:r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spekjes erbij en bak deze tot ze bruin zijn</a:t>
            </a:r>
            <a:endParaRPr lang="nl-BE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2525711"/>
            <a:ext cx="817563" cy="817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73139" y="2331243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816" y="2687637"/>
            <a:ext cx="45085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2669379"/>
            <a:ext cx="554037" cy="530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10" name="Rechte verbindingslijn met pijl 9"/>
          <p:cNvCxnSpPr/>
          <p:nvPr/>
        </p:nvCxnSpPr>
        <p:spPr>
          <a:xfrm>
            <a:off x="4355976" y="2934493"/>
            <a:ext cx="1224136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1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8144" y="2525711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7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18216" y="2487972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8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725144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9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29003" y="459735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0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7223" y="474657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1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93441" y="4783520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32" name="Picture 12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67075" y="5154995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580699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93115" y="1071095"/>
            <a:ext cx="8229600" cy="4525963"/>
          </a:xfrm>
        </p:spPr>
        <p:txBody>
          <a:bodyPr/>
          <a:lstStyle/>
          <a:p>
            <a:r>
              <a:rPr lang="nl-BE" dirty="0" smtClean="0"/>
              <a:t>Doe de champignons in een pan en bak ze op een heet vuur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de champignons bij het spek en de uien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6" y="2420888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39752" y="2386279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2568120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2960638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0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2538679"/>
            <a:ext cx="901700" cy="9017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1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8496" y="4725144"/>
            <a:ext cx="1139825" cy="1079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2" name="Picture 8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026" y="5185519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0853" y="4598144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4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02590" y="4868812"/>
            <a:ext cx="957263" cy="9509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55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7932" y="481086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017076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556792"/>
            <a:ext cx="8229600" cy="4525963"/>
          </a:xfrm>
        </p:spPr>
        <p:txBody>
          <a:bodyPr/>
          <a:lstStyle/>
          <a:p>
            <a:r>
              <a:rPr lang="nl-BE" dirty="0" smtClean="0"/>
              <a:t>Doe de room en de 3 dl melk in een pan en verwarm dit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Doe nu al roerend de geraspte kaas erbij (niet laten koken) </a:t>
            </a:r>
            <a:endParaRPr lang="nl-BE" dirty="0"/>
          </a:p>
        </p:txBody>
      </p:sp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7668" y="701270"/>
            <a:ext cx="868040" cy="9100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72" y="55303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4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517565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5" name="Picture 7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715" y="2960537"/>
            <a:ext cx="871537" cy="8715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6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36310" y="2852738"/>
            <a:ext cx="1000125" cy="1152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7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36435" y="2825750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8" name="Picture 10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60" y="2974975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79" name="Picture 1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0001" y="278979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0" name="Picture 12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04667" y="3349625"/>
            <a:ext cx="1304925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1" name="Picture 1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75250" y="5085184"/>
            <a:ext cx="1206500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2" name="Picture 14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8172" y="5686052"/>
            <a:ext cx="1304925" cy="165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3" name="Picture 1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81750" y="5314577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4" name="Picture 1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4113" y="5085184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185" name="Picture 17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385" y="5378077"/>
            <a:ext cx="781050" cy="781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914973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467544" y="1340768"/>
            <a:ext cx="8229600" cy="4525963"/>
          </a:xfrm>
        </p:spPr>
        <p:txBody>
          <a:bodyPr/>
          <a:lstStyle/>
          <a:p>
            <a:r>
              <a:rPr lang="nl-BE" dirty="0" smtClean="0"/>
              <a:t>Doe de eitjes in een kom en kluts ze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endParaRPr lang="nl-BE" dirty="0" smtClean="0"/>
          </a:p>
          <a:p>
            <a:r>
              <a:rPr lang="nl-BE" dirty="0" smtClean="0"/>
              <a:t>Neem de hete kaassaus van het vuur en doe al roerend de geklutste eieren erbij</a:t>
            </a:r>
            <a:endParaRPr lang="nl-BE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30162" y="404664"/>
            <a:ext cx="1043545" cy="10435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31840" y="21851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0225" y="2605944"/>
            <a:ext cx="658813" cy="615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7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07" y="1889296"/>
            <a:ext cx="1531515" cy="230303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cxnSp>
        <p:nvCxnSpPr>
          <p:cNvPr id="5" name="Rechte verbindingslijn met pijl 4"/>
          <p:cNvCxnSpPr/>
          <p:nvPr/>
        </p:nvCxnSpPr>
        <p:spPr>
          <a:xfrm>
            <a:off x="1880760" y="2913919"/>
            <a:ext cx="866527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264631"/>
            <a:ext cx="1298575" cy="1298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87919" y="2264631"/>
            <a:ext cx="1225550" cy="1225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0624" y="5263817"/>
            <a:ext cx="1206500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1" name="Picture 9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2760" y="5330492"/>
            <a:ext cx="1535999" cy="1151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21407" y="5787692"/>
            <a:ext cx="944563" cy="158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7124" y="5330492"/>
            <a:ext cx="1225550" cy="1231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4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31153" y="5485939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Kruis 5"/>
          <p:cNvSpPr/>
          <p:nvPr/>
        </p:nvSpPr>
        <p:spPr>
          <a:xfrm rot="2677334">
            <a:off x="6928284" y="5310651"/>
            <a:ext cx="1224136" cy="1258624"/>
          </a:xfrm>
          <a:prstGeom prst="plus">
            <a:avLst>
              <a:gd name="adj" fmla="val 44403"/>
            </a:avLst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BE"/>
          </a:p>
        </p:txBody>
      </p:sp>
    </p:spTree>
    <p:extLst>
      <p:ext uri="{BB962C8B-B14F-4D97-AF65-F5344CB8AC3E}">
        <p14:creationId xmlns:p14="http://schemas.microsoft.com/office/powerpoint/2010/main" val="7064967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BE" dirty="0" smtClean="0"/>
              <a:t>Kook de pasta gaar in gezouten water </a:t>
            </a:r>
          </a:p>
          <a:p>
            <a:endParaRPr lang="nl-BE" dirty="0"/>
          </a:p>
          <a:p>
            <a:endParaRPr lang="nl-BE" dirty="0" smtClean="0"/>
          </a:p>
          <a:p>
            <a:endParaRPr lang="nl-BE" dirty="0"/>
          </a:p>
          <a:p>
            <a:r>
              <a:rPr lang="nl-BE" dirty="0" smtClean="0"/>
              <a:t>Giet de pasta af</a:t>
            </a:r>
            <a:endParaRPr lang="nl-BE" dirty="0"/>
          </a:p>
        </p:txBody>
      </p:sp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544835"/>
            <a:ext cx="1201737" cy="12017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7662" y="782572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8" name="Picture 6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8332" y="544835"/>
            <a:ext cx="1633364" cy="121413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9" name="Picture 7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6147" y="4423477"/>
            <a:ext cx="1561356" cy="11606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0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2339574"/>
            <a:ext cx="1122363" cy="908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2" name="Picture 10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294" y="2190349"/>
            <a:ext cx="1201737" cy="1206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3" name="Picture 11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7904" y="2568221"/>
            <a:ext cx="844265" cy="64968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205" name="Picture 13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2871" y="4461824"/>
            <a:ext cx="2253008" cy="16897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43404" y="2339574"/>
            <a:ext cx="1071610" cy="10716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077247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260</TotalTime>
  <Words>186</Words>
  <Application>Microsoft Office PowerPoint</Application>
  <PresentationFormat>Diavoorstelling (4:3)</PresentationFormat>
  <Paragraphs>66</Paragraphs>
  <Slides>11</Slides>
  <Notes>0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11</vt:i4>
      </vt:variant>
    </vt:vector>
  </HeadingPairs>
  <TitlesOfParts>
    <vt:vector size="12" baseType="lpstr">
      <vt:lpstr>Kantoorthema</vt:lpstr>
      <vt:lpstr>Pasta carbonara</vt:lpstr>
      <vt:lpstr>Wat hebben we nodig?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Spaghetti bolognese</dc:title>
  <dc:creator>Stefanie</dc:creator>
  <cp:lastModifiedBy>Stefanie</cp:lastModifiedBy>
  <cp:revision>31</cp:revision>
  <dcterms:created xsi:type="dcterms:W3CDTF">2013-01-09T22:04:51Z</dcterms:created>
  <dcterms:modified xsi:type="dcterms:W3CDTF">2013-02-20T19:29:25Z</dcterms:modified>
</cp:coreProperties>
</file>