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A69A-CC7A-44D2-827E-DE8965533ABD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1193-F19E-45D7-B782-829E19D504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610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1193-F19E-45D7-B782-829E19D504D8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553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1193-F19E-45D7-B782-829E19D504D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916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3BEC-017E-4236-A96F-F5F299B21FB5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D59-E0A6-48D1-A264-86E73E0E4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345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3BEC-017E-4236-A96F-F5F299B21FB5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D59-E0A6-48D1-A264-86E73E0E4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771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3BEC-017E-4236-A96F-F5F299B21FB5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D59-E0A6-48D1-A264-86E73E0E4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187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3BEC-017E-4236-A96F-F5F299B21FB5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D59-E0A6-48D1-A264-86E73E0E4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219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3BEC-017E-4236-A96F-F5F299B21FB5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D59-E0A6-48D1-A264-86E73E0E4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027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3BEC-017E-4236-A96F-F5F299B21FB5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D59-E0A6-48D1-A264-86E73E0E4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56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3BEC-017E-4236-A96F-F5F299B21FB5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D59-E0A6-48D1-A264-86E73E0E4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894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3BEC-017E-4236-A96F-F5F299B21FB5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D59-E0A6-48D1-A264-86E73E0E4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066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3BEC-017E-4236-A96F-F5F299B21FB5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D59-E0A6-48D1-A264-86E73E0E4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181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3BEC-017E-4236-A96F-F5F299B21FB5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D59-E0A6-48D1-A264-86E73E0E4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207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3BEC-017E-4236-A96F-F5F299B21FB5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7D59-E0A6-48D1-A264-86E73E0E4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097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3BEC-017E-4236-A96F-F5F299B21FB5}" type="datetimeFigureOut">
              <a:rPr lang="nl-BE" smtClean="0"/>
              <a:t>31/01/2013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57D59-E0A6-48D1-A264-86E73E0E4A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03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316" y="980728"/>
            <a:ext cx="7772400" cy="1470025"/>
          </a:xfrm>
        </p:spPr>
        <p:txBody>
          <a:bodyPr/>
          <a:lstStyle/>
          <a:p>
            <a:r>
              <a:rPr lang="nl-BE" dirty="0" smtClean="0"/>
              <a:t>Vol-au-vent met puree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101480" cy="271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90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nu de gehaktballetjes bij de saus en warm verder op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1355651" cy="162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419872" y="364502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71" y="3177463"/>
            <a:ext cx="148748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88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nl-BE" dirty="0" smtClean="0"/>
              <a:t>Schil de aardappelen en snijd ze in stukjes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aardappelen in de pot, doe er water en zout bij en zet op het fornuis</a:t>
            </a:r>
          </a:p>
          <a:p>
            <a:endParaRPr lang="nl-BE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11763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4501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6275"/>
            <a:ext cx="854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67064"/>
            <a:ext cx="1988641" cy="149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7064"/>
            <a:ext cx="1993069" cy="149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87" y="4797152"/>
            <a:ext cx="11763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73" y="458668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56" y="4821758"/>
            <a:ext cx="9810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73" y="4961458"/>
            <a:ext cx="8175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34" y="4739080"/>
            <a:ext cx="11271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1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nl-BE" dirty="0" smtClean="0"/>
              <a:t>Giet het water van de aardappelen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Stamp de aardappelen fijn, voeg wat melk toe en kruid bij met peper en zout </a:t>
            </a:r>
          </a:p>
          <a:p>
            <a:endParaRPr lang="nl-B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12255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37386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95" y="449924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1133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2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nl-BE" dirty="0" smtClean="0"/>
              <a:t>Leg een koekje op je bord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vol-au-vent-saus in je koekje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wat puree op je bord</a:t>
            </a:r>
            <a:endParaRPr lang="nl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01" y="1639092"/>
            <a:ext cx="1076001" cy="86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59792"/>
            <a:ext cx="1274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2379021" cy="133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27" y="5049180"/>
            <a:ext cx="1649760" cy="12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43" y="5301208"/>
            <a:ext cx="127476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6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229600" cy="1143000"/>
          </a:xfrm>
        </p:spPr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463914" cy="29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75656" y="544522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Deze foto heb ik gevonden op een oude blog van juf Jessica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45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 fontScale="55000" lnSpcReduction="20000"/>
          </a:bodyPr>
          <a:lstStyle/>
          <a:p>
            <a:r>
              <a:rPr lang="nl-BE" dirty="0" smtClean="0"/>
              <a:t>700 g kipfilet</a:t>
            </a:r>
          </a:p>
          <a:p>
            <a:endParaRPr lang="nl-BE" dirty="0"/>
          </a:p>
          <a:p>
            <a:r>
              <a:rPr lang="nl-BE" dirty="0" smtClean="0"/>
              <a:t>500 g gehakt</a:t>
            </a:r>
          </a:p>
          <a:p>
            <a:endParaRPr lang="nl-BE" dirty="0" smtClean="0"/>
          </a:p>
          <a:p>
            <a:r>
              <a:rPr lang="nl-BE" dirty="0" smtClean="0"/>
              <a:t>3 bakjes champignons</a:t>
            </a:r>
          </a:p>
          <a:p>
            <a:endParaRPr lang="nl-BE" dirty="0" smtClean="0"/>
          </a:p>
          <a:p>
            <a:r>
              <a:rPr lang="nl-BE" dirty="0" smtClean="0"/>
              <a:t>1 brikje room</a:t>
            </a:r>
          </a:p>
          <a:p>
            <a:endParaRPr lang="nl-BE" dirty="0" smtClean="0"/>
          </a:p>
          <a:p>
            <a:r>
              <a:rPr lang="nl-BE" dirty="0" smtClean="0"/>
              <a:t>4             maiszetmeel</a:t>
            </a:r>
          </a:p>
          <a:p>
            <a:endParaRPr lang="nl-BE" dirty="0" smtClean="0"/>
          </a:p>
          <a:p>
            <a:r>
              <a:rPr lang="nl-BE" dirty="0" smtClean="0"/>
              <a:t>2             paneermeel</a:t>
            </a:r>
          </a:p>
          <a:p>
            <a:endParaRPr lang="nl-BE" dirty="0"/>
          </a:p>
          <a:p>
            <a:r>
              <a:rPr lang="nl-BE" dirty="0" smtClean="0"/>
              <a:t>2             paprikapoeder</a:t>
            </a:r>
          </a:p>
          <a:p>
            <a:endParaRPr lang="nl-BE" dirty="0"/>
          </a:p>
          <a:p>
            <a:r>
              <a:rPr lang="nl-BE" dirty="0" smtClean="0"/>
              <a:t>1 bouillonblokje</a:t>
            </a:r>
          </a:p>
          <a:p>
            <a:endParaRPr lang="nl-BE" dirty="0"/>
          </a:p>
          <a:p>
            <a:r>
              <a:rPr lang="nl-BE" dirty="0" smtClean="0"/>
              <a:t>1 zak aardappelen</a:t>
            </a:r>
          </a:p>
          <a:p>
            <a:endParaRPr lang="nl-BE" dirty="0"/>
          </a:p>
          <a:p>
            <a:r>
              <a:rPr lang="nl-BE" dirty="0"/>
              <a:t>m</a:t>
            </a:r>
            <a:r>
              <a:rPr lang="nl-BE" dirty="0" smtClean="0"/>
              <a:t>elk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98" y="1080157"/>
            <a:ext cx="827534" cy="6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89" y="1696417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3899">
            <a:off x="3118930" y="2069993"/>
            <a:ext cx="795852" cy="79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97" y="2688815"/>
            <a:ext cx="616273" cy="61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23" y="3268127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28888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860424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4437112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12" y="3861048"/>
            <a:ext cx="429934" cy="57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23" y="4462142"/>
            <a:ext cx="308396" cy="41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56" y="4396632"/>
            <a:ext cx="712459" cy="4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17" y="5034012"/>
            <a:ext cx="617662" cy="41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0" y="5450659"/>
            <a:ext cx="963166" cy="78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08" y="6040315"/>
            <a:ext cx="712912" cy="81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5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nl-BE" dirty="0" smtClean="0"/>
              <a:t>Meng het gehakt, het paprikapoeder en het paneermeel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Kruid alles met peper en zout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Rol kleine balletjes van het gehakt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8350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48954"/>
            <a:ext cx="712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27378"/>
            <a:ext cx="433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0833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491880" y="241709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60244"/>
            <a:ext cx="1293552" cy="85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28" y="3856038"/>
            <a:ext cx="12922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01" y="4042569"/>
            <a:ext cx="667544" cy="6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92" y="5517232"/>
            <a:ext cx="499046" cy="49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03073"/>
            <a:ext cx="1239577" cy="87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748" y="5468859"/>
            <a:ext cx="1045533" cy="91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4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7176" y="456709"/>
            <a:ext cx="8229600" cy="5996627"/>
          </a:xfrm>
        </p:spPr>
        <p:txBody>
          <a:bodyPr/>
          <a:lstStyle/>
          <a:p>
            <a:r>
              <a:rPr lang="nl-BE" dirty="0" smtClean="0"/>
              <a:t>Doe water en zout in een pot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balletjes in het water en laat 3 minuten koken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Giet de balletjes in een vergiet</a:t>
            </a:r>
          </a:p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32" y="1060921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56" y="1189521"/>
            <a:ext cx="10969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76" y="98388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3105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84" y="3372062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32" y="3521287"/>
            <a:ext cx="1042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bogen verbindingslijn 4"/>
          <p:cNvCxnSpPr/>
          <p:nvPr/>
        </p:nvCxnSpPr>
        <p:spPr>
          <a:xfrm>
            <a:off x="2300359" y="3521287"/>
            <a:ext cx="1096963" cy="7096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5196729" y="3521287"/>
            <a:ext cx="713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81928"/>
            <a:ext cx="1257229" cy="93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010" y="5512451"/>
            <a:ext cx="1130623" cy="13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3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95985"/>
            <a:ext cx="8229600" cy="5330178"/>
          </a:xfrm>
        </p:spPr>
        <p:txBody>
          <a:bodyPr/>
          <a:lstStyle/>
          <a:p>
            <a:r>
              <a:rPr lang="nl-BE" dirty="0" smtClean="0"/>
              <a:t>Snijd de kip in stukjes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Doe een beetje olie in een pot en bak de kip kort aan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9526"/>
            <a:ext cx="95888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16" y="1754928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4"/>
            <a:ext cx="1644774" cy="123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347864" y="2132856"/>
            <a:ext cx="122413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4" y="450912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43" y="4286017"/>
            <a:ext cx="1940211" cy="116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7" y="4286017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nl-BE" dirty="0" smtClean="0"/>
              <a:t>Snijd een stukje van het steeltje van de champignons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Snijd de champignons in 4</a:t>
            </a:r>
            <a:endParaRPr lang="nl-B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0501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86" y="4555411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275856" y="5079647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77" y="2051511"/>
            <a:ext cx="1140718" cy="107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6"/>
          <p:cNvCxnSpPr/>
          <p:nvPr/>
        </p:nvCxnSpPr>
        <p:spPr>
          <a:xfrm>
            <a:off x="1475656" y="2924944"/>
            <a:ext cx="1574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66" y="2807717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54701"/>
            <a:ext cx="1681547" cy="126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7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nl-BE" dirty="0" smtClean="0"/>
              <a:t>Doe de champignons bij de kip in de pot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Kruid met peper en zout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356"/>
            <a:ext cx="1777380" cy="133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563888" y="213285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628356"/>
            <a:ext cx="19383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00491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68" y="4449927"/>
            <a:ext cx="19383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nl-BE" dirty="0" smtClean="0"/>
              <a:t>Voeg 500 ml water bij de kip en de champignons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nu ook het bouillonblokje en de room erbij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1017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851920" y="281027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63775"/>
            <a:ext cx="19383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13176"/>
            <a:ext cx="8048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11" y="5157192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81" y="5397351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22596"/>
            <a:ext cx="1744346" cy="130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4 eetlepels maïszetmeel in wat water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4                      +  4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Doe het water met maïszetmeel bij de rest en laat goed doorkoken.</a:t>
            </a:r>
          </a:p>
          <a:p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72796"/>
            <a:ext cx="658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5344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66" y="2271667"/>
            <a:ext cx="4270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92481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5436096" y="2570117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95" y="4437112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bogen verbindingslijn 6"/>
          <p:cNvCxnSpPr/>
          <p:nvPr/>
        </p:nvCxnSpPr>
        <p:spPr>
          <a:xfrm>
            <a:off x="2411760" y="4725144"/>
            <a:ext cx="1008112" cy="5040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01" y="4576681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49" y="4471775"/>
            <a:ext cx="1485972" cy="11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259</Words>
  <Application>Microsoft Office PowerPoint</Application>
  <PresentationFormat>Diavoorstelling (4:3)</PresentationFormat>
  <Paragraphs>85</Paragraphs>
  <Slides>14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Vol-au-vent met puree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Vol-au-vent met puree</dc:title>
  <dc:creator>Stefanie</dc:creator>
  <cp:lastModifiedBy>Stefanie</cp:lastModifiedBy>
  <cp:revision>13</cp:revision>
  <dcterms:created xsi:type="dcterms:W3CDTF">2013-01-31T19:43:45Z</dcterms:created>
  <dcterms:modified xsi:type="dcterms:W3CDTF">2013-01-31T21:27:09Z</dcterms:modified>
</cp:coreProperties>
</file>