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00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557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319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544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881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86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554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577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2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866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394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9609-DFF4-408B-A5F5-9ED5FEE7A19E}" type="datetimeFigureOut">
              <a:rPr lang="nl-BE" smtClean="0"/>
              <a:t>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29415-9287-49C1-BD27-4A7603EB2A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899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nl-BE" dirty="0" smtClean="0"/>
              <a:t>Havermoutbolletjes met kokosnoot</a:t>
            </a:r>
            <a:endParaRPr lang="nl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605536" cy="345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1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/>
              <a:t>250 g boter</a:t>
            </a:r>
          </a:p>
          <a:p>
            <a:endParaRPr lang="nl-BE" dirty="0" smtClean="0"/>
          </a:p>
          <a:p>
            <a:r>
              <a:rPr lang="nl-BE" dirty="0" smtClean="0"/>
              <a:t>8            havermout</a:t>
            </a:r>
          </a:p>
          <a:p>
            <a:endParaRPr lang="nl-BE" dirty="0" smtClean="0"/>
          </a:p>
          <a:p>
            <a:r>
              <a:rPr lang="nl-BE" dirty="0" smtClean="0"/>
              <a:t>12             suiker</a:t>
            </a:r>
          </a:p>
          <a:p>
            <a:endParaRPr lang="nl-BE" dirty="0" smtClean="0"/>
          </a:p>
          <a:p>
            <a:r>
              <a:rPr lang="nl-BE" dirty="0" smtClean="0"/>
              <a:t>6             poederchocolade</a:t>
            </a:r>
          </a:p>
          <a:p>
            <a:endParaRPr lang="nl-BE" dirty="0" smtClean="0"/>
          </a:p>
          <a:p>
            <a:r>
              <a:rPr lang="nl-BE" dirty="0" smtClean="0"/>
              <a:t>2 zakjes vanillesuiker</a:t>
            </a:r>
          </a:p>
          <a:p>
            <a:endParaRPr lang="nl-BE" dirty="0" smtClean="0"/>
          </a:p>
          <a:p>
            <a:r>
              <a:rPr lang="nl-BE" dirty="0" smtClean="0"/>
              <a:t>5             koffie</a:t>
            </a:r>
          </a:p>
          <a:p>
            <a:endParaRPr lang="nl-BE" dirty="0" smtClean="0"/>
          </a:p>
          <a:p>
            <a:r>
              <a:rPr lang="nl-BE" dirty="0" smtClean="0"/>
              <a:t>Geraspte kokosnoot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1165100" cy="85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58" y="2016424"/>
            <a:ext cx="702296" cy="85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76841"/>
            <a:ext cx="442739" cy="33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01" y="2940307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27450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97" y="5157192"/>
            <a:ext cx="601406" cy="90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29" y="5310581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46" y="2940307"/>
            <a:ext cx="607517" cy="8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05" y="4437112"/>
            <a:ext cx="425202" cy="5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46" y="3683473"/>
            <a:ext cx="821952" cy="82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66" y="6060870"/>
            <a:ext cx="717452" cy="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de boter, de havermout, de suiker, de chocoladepoeder, de vanillesuiker en de koffie in een grote kom en kneed alles goed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7"/>
            <a:ext cx="98642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8"/>
            <a:ext cx="59602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80" y="3212978"/>
            <a:ext cx="533804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76" y="3239231"/>
            <a:ext cx="689809" cy="69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43" y="3380745"/>
            <a:ext cx="363254" cy="4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35294"/>
            <a:ext cx="5969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996754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5868144" y="357301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73" y="4437112"/>
            <a:ext cx="14382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1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Rol kleine bolletjes van het mengsel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1869317" cy="10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60636"/>
            <a:ext cx="15430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8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/>
          <a:lstStyle/>
          <a:p>
            <a:r>
              <a:rPr lang="nl-BE" dirty="0" smtClean="0"/>
              <a:t>Doe de geraspte kokosnoot op een bord 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Rol de havermoutballetjes door de geraspte kokosnoot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818927"/>
            <a:ext cx="719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2627784" y="2135633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53988"/>
            <a:ext cx="1280162" cy="9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1681197" cy="112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0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344" y="980728"/>
            <a:ext cx="8229600" cy="1143000"/>
          </a:xfrm>
        </p:spPr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438800" cy="296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5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71</Words>
  <Application>Microsoft Office PowerPoint</Application>
  <PresentationFormat>Diavoorstelling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Havermoutbolletjes met kokosnoot</vt:lpstr>
      <vt:lpstr>Wat hebben we nodig?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Havermoutbolletjes met kokosnoot</dc:title>
  <dc:creator>Stefanie</dc:creator>
  <cp:lastModifiedBy>Stefanie</cp:lastModifiedBy>
  <cp:revision>5</cp:revision>
  <dcterms:created xsi:type="dcterms:W3CDTF">2013-02-04T20:11:55Z</dcterms:created>
  <dcterms:modified xsi:type="dcterms:W3CDTF">2013-02-04T20:46:58Z</dcterms:modified>
</cp:coreProperties>
</file>