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30/01/2013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0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Gehaktballetjes </a:t>
            </a:r>
            <a:br>
              <a:rPr lang="nl-BE" dirty="0" smtClean="0"/>
            </a:br>
            <a:r>
              <a:rPr lang="nl-BE" dirty="0" smtClean="0"/>
              <a:t>met krieken en rijst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97522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nl-BE" dirty="0" smtClean="0"/>
              <a:t>1 kg gemengd gehakt</a:t>
            </a:r>
          </a:p>
          <a:p>
            <a:endParaRPr lang="nl-BE" dirty="0"/>
          </a:p>
          <a:p>
            <a:r>
              <a:rPr lang="nl-BE" dirty="0" smtClean="0"/>
              <a:t>4 uien</a:t>
            </a:r>
          </a:p>
          <a:p>
            <a:endParaRPr lang="nl-BE" dirty="0"/>
          </a:p>
          <a:p>
            <a:r>
              <a:rPr lang="nl-BE" dirty="0" smtClean="0"/>
              <a:t>2 grote</a:t>
            </a:r>
            <a:r>
              <a:rPr lang="nl-BE" dirty="0" smtClean="0"/>
              <a:t> </a:t>
            </a:r>
            <a:r>
              <a:rPr lang="nl-BE" dirty="0" smtClean="0"/>
              <a:t>potten ontpitte </a:t>
            </a:r>
            <a:r>
              <a:rPr lang="nl-BE" dirty="0" smtClean="0"/>
              <a:t>kersen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4 </a:t>
            </a:r>
            <a:r>
              <a:rPr lang="nl-BE" dirty="0" smtClean="0"/>
              <a:t>          maïszetmeel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3 </a:t>
            </a:r>
            <a:r>
              <a:rPr lang="nl-BE" dirty="0" smtClean="0"/>
              <a:t>          </a:t>
            </a:r>
            <a:r>
              <a:rPr lang="nl-BE" dirty="0" smtClean="0"/>
              <a:t>paneermeel</a:t>
            </a:r>
          </a:p>
          <a:p>
            <a:endParaRPr lang="nl-BE" dirty="0"/>
          </a:p>
          <a:p>
            <a:r>
              <a:rPr lang="nl-BE" dirty="0" smtClean="0"/>
              <a:t>4           olijfolie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1 </a:t>
            </a:r>
            <a:r>
              <a:rPr lang="nl-BE" dirty="0" smtClean="0"/>
              <a:t>kaneelstokje</a:t>
            </a:r>
          </a:p>
          <a:p>
            <a:endParaRPr lang="nl-BE" dirty="0"/>
          </a:p>
          <a:p>
            <a:r>
              <a:rPr lang="nl-BE" dirty="0" smtClean="0"/>
              <a:t>2           p</a:t>
            </a:r>
            <a:r>
              <a:rPr lang="nl-BE" dirty="0" smtClean="0"/>
              <a:t>aprikapoeder</a:t>
            </a:r>
          </a:p>
          <a:p>
            <a:endParaRPr lang="nl-BE" dirty="0"/>
          </a:p>
          <a:p>
            <a:r>
              <a:rPr lang="nl-BE" dirty="0" smtClean="0"/>
              <a:t>2 pakken </a:t>
            </a:r>
            <a:r>
              <a:rPr lang="nl-BE" dirty="0" err="1" smtClean="0"/>
              <a:t>basmati</a:t>
            </a:r>
            <a:r>
              <a:rPr lang="nl-BE" dirty="0" err="1" smtClean="0"/>
              <a:t>rijst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2" y="908720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0" y="1583107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3" y="2040408"/>
            <a:ext cx="802779" cy="8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67" y="2639741"/>
            <a:ext cx="657475" cy="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05" y="3366652"/>
            <a:ext cx="532402" cy="7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6" y="3844120"/>
            <a:ext cx="816428" cy="81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98" y="5269115"/>
            <a:ext cx="829866" cy="55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93" y="5266974"/>
            <a:ext cx="444240" cy="59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72" y="4674645"/>
            <a:ext cx="790202" cy="5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99" y="4614390"/>
            <a:ext cx="574173" cy="57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59" y="2698439"/>
            <a:ext cx="423934" cy="59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72" y="3347459"/>
            <a:ext cx="420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58" y="3950709"/>
            <a:ext cx="420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71" y="5266974"/>
            <a:ext cx="420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1" y="5821437"/>
            <a:ext cx="9763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945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Stoof de uien 10 minuten op een zacht vuurtje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232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70472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0472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7" y="277567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2" y="313206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50" y="42210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0" y="417894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64867" y="4213448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90338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57829"/>
          </a:xfrm>
        </p:spPr>
        <p:txBody>
          <a:bodyPr>
            <a:normAutofit/>
          </a:bodyPr>
          <a:lstStyle/>
          <a:p>
            <a:r>
              <a:rPr lang="nl-BE" dirty="0" smtClean="0"/>
              <a:t>Meng het gehakt, de uien, het paprikapoeder en het paneermeel.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Kruid alles met peper en zout.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Rol kleine balletjes van het gehakt.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5585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78" y="2545122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76428"/>
            <a:ext cx="8286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81" y="2484799"/>
            <a:ext cx="5365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3851920" y="2803669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1345"/>
            <a:ext cx="1153344" cy="11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6963"/>
            <a:ext cx="1649760" cy="109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21" y="3879056"/>
            <a:ext cx="16525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6" y="397351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79" y="5517232"/>
            <a:ext cx="849317" cy="8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1593" y="5359445"/>
            <a:ext cx="1088728" cy="15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32" y="5509238"/>
            <a:ext cx="1544960" cy="115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30019"/>
          </a:xfrm>
        </p:spPr>
        <p:txBody>
          <a:bodyPr/>
          <a:lstStyle/>
          <a:p>
            <a:r>
              <a:rPr lang="nl-BE" dirty="0" smtClean="0"/>
              <a:t>Doe olie in de pan en bak de balletjes tot ze bruin zijn.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5870"/>
            <a:ext cx="1477694" cy="9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551861"/>
            <a:ext cx="854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06" y="4077072"/>
            <a:ext cx="15094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1319095" cy="9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49491"/>
          </a:xfrm>
        </p:spPr>
        <p:txBody>
          <a:bodyPr>
            <a:normAutofit/>
          </a:bodyPr>
          <a:lstStyle/>
          <a:p>
            <a:r>
              <a:rPr lang="nl-BE" sz="2800" dirty="0" smtClean="0"/>
              <a:t>Neem </a:t>
            </a:r>
            <a:r>
              <a:rPr lang="nl-BE" sz="2800" dirty="0" smtClean="0"/>
              <a:t>4 </a:t>
            </a:r>
            <a:r>
              <a:rPr lang="nl-BE" sz="2800" dirty="0" smtClean="0"/>
              <a:t>lepels sap van de krieken en doe er het maïszetmeel onder.</a:t>
            </a:r>
          </a:p>
          <a:p>
            <a:pPr marL="0" indent="0">
              <a:buNone/>
            </a:pPr>
            <a:r>
              <a:rPr lang="nl-BE" sz="2800" dirty="0" smtClean="0"/>
              <a:t>      4                    +  4 </a:t>
            </a:r>
          </a:p>
          <a:p>
            <a:pPr marL="0" indent="0">
              <a:buNone/>
            </a:pPr>
            <a:endParaRPr lang="nl-BE" sz="2800" dirty="0" smtClean="0"/>
          </a:p>
          <a:p>
            <a:r>
              <a:rPr lang="nl-BE" sz="2800" dirty="0" smtClean="0"/>
              <a:t>Warm de kersen op een zacht vuurtje op en doe het kaneelstokje eronder.</a:t>
            </a:r>
          </a:p>
          <a:p>
            <a:endParaRPr lang="nl-BE" sz="2800" dirty="0"/>
          </a:p>
          <a:p>
            <a:endParaRPr lang="nl-BE" sz="2800" dirty="0" smtClean="0"/>
          </a:p>
          <a:p>
            <a:r>
              <a:rPr lang="nl-BE" sz="2800" dirty="0" smtClean="0"/>
              <a:t>Doe het koude sap met maïszetmeel bij de rest van de krieken en laat goed doorkoken.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97" y="1547297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55" y="1519576"/>
            <a:ext cx="804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43" y="1397277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5384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9" y="1496247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16" y="1814790"/>
            <a:ext cx="10175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9" y="3653235"/>
            <a:ext cx="804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90" y="3824612"/>
            <a:ext cx="7858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00" y="344924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665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7" y="5445224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18" y="544522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96" y="5877272"/>
            <a:ext cx="9699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67461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53422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r>
              <a:rPr lang="nl-BE" dirty="0" smtClean="0"/>
              <a:t>Doe water en zout in een kookpot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zakjes rijst erin en laat 10 minuten koken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Haal de rijst uit het </a:t>
            </a:r>
            <a:r>
              <a:rPr lang="nl-BE" dirty="0" smtClean="0"/>
              <a:t>water en knip zakje open</a:t>
            </a:r>
            <a:endParaRPr lang="nl-B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33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5" y="165618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28" y="1808577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841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17" y="3861438"/>
            <a:ext cx="1300295" cy="8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5" y="3842610"/>
            <a:ext cx="9810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5" y="3726722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33" y="4250597"/>
            <a:ext cx="10175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96" y="3780697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3" y="5573309"/>
            <a:ext cx="1546633" cy="11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1" y="5685303"/>
            <a:ext cx="1398339" cy="9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4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nl-BE" dirty="0" smtClean="0"/>
              <a:t>Doe de rijst op een bord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Leg enkele balletjes op het bord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wat kersen en saus over de balletjes</a:t>
            </a:r>
          </a:p>
          <a:p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96" y="1783159"/>
            <a:ext cx="14874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29200"/>
            <a:ext cx="2935995" cy="12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68" y="3451820"/>
            <a:ext cx="1475317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7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187</Words>
  <Application>Microsoft Office PowerPoint</Application>
  <PresentationFormat>Diavoorstelling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Gehaktballetjes  met krieken en rijst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16</cp:revision>
  <dcterms:created xsi:type="dcterms:W3CDTF">2013-01-24T21:17:30Z</dcterms:created>
  <dcterms:modified xsi:type="dcterms:W3CDTF">2013-01-30T21:33:21Z</dcterms:modified>
</cp:coreProperties>
</file>