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7" r:id="rId4"/>
    <p:sldId id="308" r:id="rId5"/>
    <p:sldId id="309" r:id="rId6"/>
    <p:sldId id="310" r:id="rId7"/>
    <p:sldId id="311" r:id="rId8"/>
    <p:sldId id="315" r:id="rId9"/>
    <p:sldId id="317" r:id="rId10"/>
    <p:sldId id="278" r:id="rId11"/>
    <p:sldId id="279" r:id="rId12"/>
    <p:sldId id="290" r:id="rId13"/>
    <p:sldId id="258" r:id="rId14"/>
    <p:sldId id="314" r:id="rId15"/>
    <p:sldId id="281" r:id="rId16"/>
    <p:sldId id="259" r:id="rId17"/>
    <p:sldId id="282" r:id="rId18"/>
    <p:sldId id="283" r:id="rId19"/>
    <p:sldId id="284" r:id="rId20"/>
    <p:sldId id="275" r:id="rId21"/>
    <p:sldId id="285" r:id="rId22"/>
    <p:sldId id="286" r:id="rId23"/>
    <p:sldId id="262" r:id="rId24"/>
    <p:sldId id="287" r:id="rId25"/>
    <p:sldId id="260" r:id="rId26"/>
    <p:sldId id="261" r:id="rId27"/>
    <p:sldId id="264" r:id="rId28"/>
    <p:sldId id="316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55C-0D39-3945-81D6-359D77C2FF2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8CE6-FCC2-9148-99C2-47CA9A2822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3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55C-0D39-3945-81D6-359D77C2FF2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8CE6-FCC2-9148-99C2-47CA9A2822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5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55C-0D39-3945-81D6-359D77C2FF2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8CE6-FCC2-9148-99C2-47CA9A2822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55C-0D39-3945-81D6-359D77C2FF2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8CE6-FCC2-9148-99C2-47CA9A2822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55C-0D39-3945-81D6-359D77C2FF2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8CE6-FCC2-9148-99C2-47CA9A2822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55C-0D39-3945-81D6-359D77C2FF2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8CE6-FCC2-9148-99C2-47CA9A2822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3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55C-0D39-3945-81D6-359D77C2FF2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8CE6-FCC2-9148-99C2-47CA9A2822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55C-0D39-3945-81D6-359D77C2FF2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8CE6-FCC2-9148-99C2-47CA9A2822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5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55C-0D39-3945-81D6-359D77C2FF2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8CE6-FCC2-9148-99C2-47CA9A2822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2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55C-0D39-3945-81D6-359D77C2FF2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8CE6-FCC2-9148-99C2-47CA9A2822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55C-0D39-3945-81D6-359D77C2FF2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A8CE6-FCC2-9148-99C2-47CA9A2822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2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655C-0D39-3945-81D6-359D77C2FF2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A8CE6-FCC2-9148-99C2-47CA9A2822C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Pizza: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 descr="0b9a82dbdc54504c70ba2aa3e9be8d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54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2: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Snij</a:t>
            </a:r>
            <a:r>
              <a:rPr lang="en-US" dirty="0" smtClean="0"/>
              <a:t> de </a:t>
            </a:r>
            <a:r>
              <a:rPr lang="en-US" dirty="0" err="1" smtClean="0"/>
              <a:t>broodjes</a:t>
            </a:r>
            <a:r>
              <a:rPr lang="en-US" dirty="0" smtClean="0"/>
              <a:t> in 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iabatta_39-500x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4" y="2514601"/>
            <a:ext cx="3462866" cy="3462866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3831166" y="3810000"/>
            <a:ext cx="1113367" cy="965200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 descr="VB_07221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4532" y="2523068"/>
            <a:ext cx="3454399" cy="34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Tomaten</a:t>
            </a:r>
            <a:r>
              <a:rPr lang="en-US" dirty="0" smtClean="0"/>
              <a:t> </a:t>
            </a:r>
            <a:r>
              <a:rPr lang="en-US" dirty="0" err="1" smtClean="0"/>
              <a:t>mixen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asta-met-rode-pesto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600200"/>
            <a:ext cx="3517211" cy="4708525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6" y="2366433"/>
            <a:ext cx="2413000" cy="3378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018366" y="3623733"/>
            <a:ext cx="1858433" cy="88053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Kruid</a:t>
            </a:r>
            <a:r>
              <a:rPr lang="en-US" dirty="0" smtClean="0"/>
              <a:t> met </a:t>
            </a:r>
            <a:r>
              <a:rPr lang="en-US" dirty="0" err="1" smtClean="0"/>
              <a:t>peper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eper en z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67" y="2197631"/>
            <a:ext cx="3928532" cy="39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5: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Hesp</a:t>
            </a:r>
            <a:r>
              <a:rPr lang="en-US" dirty="0" smtClean="0"/>
              <a:t> </a:t>
            </a:r>
            <a:r>
              <a:rPr lang="en-US" dirty="0" err="1" smtClean="0"/>
              <a:t>snijden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rillHespNatuurOntvetVGS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2671233"/>
            <a:ext cx="3556000" cy="2667000"/>
          </a:xfrm>
          <a:prstGeom prst="rect">
            <a:avLst/>
          </a:prstGeom>
        </p:spPr>
      </p:pic>
      <p:pic>
        <p:nvPicPr>
          <p:cNvPr id="6" name="Picture 5" descr="VB_07221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3763" y="1820333"/>
            <a:ext cx="4152371" cy="4152371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3708400" y="3640667"/>
            <a:ext cx="1253067" cy="1049866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Stap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6: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Hesp</a:t>
            </a:r>
            <a:r>
              <a:rPr lang="en-US" dirty="0" smtClean="0"/>
              <a:t> in </a:t>
            </a:r>
            <a:r>
              <a:rPr lang="en-US" dirty="0" err="1" smtClean="0"/>
              <a:t>kom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s_koziol-palby-m-38055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8" y="2370665"/>
            <a:ext cx="3704169" cy="370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7: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Champignons </a:t>
            </a:r>
            <a:r>
              <a:rPr lang="en-US" dirty="0" err="1" smtClean="0"/>
              <a:t>snijden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Champignons emincer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4" y="2373313"/>
            <a:ext cx="50038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8: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 het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kom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rs_koziol-palby-m-38055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2371197"/>
            <a:ext cx="3924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9: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Snijd</a:t>
            </a:r>
            <a:r>
              <a:rPr lang="en-US" dirty="0" smtClean="0"/>
              <a:t> de paprika: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kalkoenrollades-met-paprik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66" y="2180167"/>
            <a:ext cx="5884333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10: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 het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kom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s_koziol-palby-m-38055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67" y="2366435"/>
            <a:ext cx="4203699" cy="42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11: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Snijd</a:t>
            </a:r>
            <a:r>
              <a:rPr lang="en-US" dirty="0" smtClean="0"/>
              <a:t> de mozzarella: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kokenenfilmpje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2298700"/>
            <a:ext cx="5740399" cy="430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1: de </a:t>
            </a:r>
            <a:r>
              <a:rPr lang="en-US" dirty="0" err="1" smtClean="0">
                <a:solidFill>
                  <a:srgbClr val="FF0000"/>
                </a:solidFill>
              </a:rPr>
              <a:t>materialen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mozzarella: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 descr="P_Mozzarella_anonym_Vorderse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6" y="2333599"/>
            <a:ext cx="4822286" cy="399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12: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 het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kom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s_koziol-palby-m-38055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33" y="2311930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13: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 de </a:t>
            </a:r>
            <a:r>
              <a:rPr lang="en-US" dirty="0" err="1" smtClean="0"/>
              <a:t>tomatensaus</a:t>
            </a:r>
            <a:r>
              <a:rPr lang="en-US" dirty="0" smtClean="0"/>
              <a:t> op het </a:t>
            </a:r>
            <a:r>
              <a:rPr lang="en-US" dirty="0" err="1" smtClean="0"/>
              <a:t>deeg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11971331-pizzadeeg-met-de-tomatensaus-op-rustieke-houten-taf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9" y="2336799"/>
            <a:ext cx="6112933" cy="40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14: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 </a:t>
            </a:r>
            <a:r>
              <a:rPr lang="en-US" dirty="0" err="1" smtClean="0"/>
              <a:t>dan</a:t>
            </a:r>
            <a:r>
              <a:rPr lang="en-US" dirty="0" smtClean="0"/>
              <a:t> de </a:t>
            </a:r>
            <a:r>
              <a:rPr lang="en-US" dirty="0" err="1" smtClean="0"/>
              <a:t>hesp</a:t>
            </a:r>
            <a:r>
              <a:rPr lang="en-US" dirty="0" smtClean="0"/>
              <a:t> </a:t>
            </a:r>
            <a:r>
              <a:rPr lang="en-US" dirty="0" err="1" smtClean="0"/>
              <a:t>erop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muffins-met-kaas-en-ham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3" r="15753"/>
          <a:stretch/>
        </p:blipFill>
        <p:spPr>
          <a:xfrm>
            <a:off x="237066" y="2349499"/>
            <a:ext cx="3297748" cy="3611033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3331614" y="3166533"/>
            <a:ext cx="1748386" cy="1659467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 descr="ciabatta_39-500x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05" y="2192868"/>
            <a:ext cx="3933295" cy="39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15: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 de champignons: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Champignons emincer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368550"/>
            <a:ext cx="3302001" cy="3435350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3462867" y="3420532"/>
            <a:ext cx="1557866" cy="1337734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iabatta_39-500x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33" y="2082801"/>
            <a:ext cx="3843866" cy="38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tap</a:t>
            </a:r>
            <a:r>
              <a:rPr lang="en-US" dirty="0" smtClean="0">
                <a:solidFill>
                  <a:srgbClr val="FF0000"/>
                </a:solidFill>
              </a:rPr>
              <a:t> 16: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 de paprika.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kalkoenrollades-met-paprik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6133"/>
            <a:ext cx="3810000" cy="3302000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4064000" y="3428999"/>
            <a:ext cx="1270000" cy="1202267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iabatta_39-500x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32" y="2506133"/>
            <a:ext cx="3310468" cy="33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17: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smtClean="0"/>
              <a:t>de mozzarella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kokenenfilmpje0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 t="6667" r="2407" b="10671"/>
          <a:stretch/>
        </p:blipFill>
        <p:spPr>
          <a:xfrm>
            <a:off x="457200" y="2743198"/>
            <a:ext cx="3988256" cy="3217333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4250266" y="3556000"/>
            <a:ext cx="1134533" cy="1066801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iabatta_39-500x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99" y="2743198"/>
            <a:ext cx="3302001" cy="330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18: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gemalen</a:t>
            </a:r>
            <a:r>
              <a:rPr lang="en-US" dirty="0" smtClean="0"/>
              <a:t> </a:t>
            </a:r>
            <a:r>
              <a:rPr lang="en-US" dirty="0" err="1" smtClean="0"/>
              <a:t>kaas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088660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8466"/>
            <a:ext cx="2992967" cy="3170516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3450167" y="3234267"/>
            <a:ext cx="1490133" cy="1676400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iabatta_39-500x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2548466"/>
            <a:ext cx="3361265" cy="33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Stap</a:t>
            </a:r>
            <a:r>
              <a:rPr lang="en-US" dirty="0" smtClean="0">
                <a:solidFill>
                  <a:srgbClr val="FF0000"/>
                </a:solidFill>
              </a:rPr>
              <a:t> 19: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de oven.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hamilton_beach_countertop_oven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38" y="2285999"/>
            <a:ext cx="5935395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Stap</a:t>
            </a:r>
            <a:r>
              <a:rPr lang="en-US" dirty="0">
                <a:solidFill>
                  <a:srgbClr val="FF0000"/>
                </a:solidFill>
              </a:rPr>
              <a:t> 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Tafel</a:t>
            </a:r>
            <a:r>
              <a:rPr lang="en-US" dirty="0" smtClean="0"/>
              <a:t> </a:t>
            </a:r>
            <a:r>
              <a:rPr lang="en-US" smtClean="0"/>
              <a:t>dekken:</a:t>
            </a:r>
            <a:endParaRPr lang="en-US" dirty="0" smtClean="0"/>
          </a:p>
          <a:p>
            <a:pPr marL="0" indent="0">
              <a:buNone/>
            </a:pPr>
            <a:endParaRPr lang="en-US" sz="4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tafeldekk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2319867"/>
            <a:ext cx="7247467" cy="418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36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Smakelijk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eten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2lm8nl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13" r="-40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51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Hesp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rillHespNatuurOntvetVGS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51099"/>
            <a:ext cx="4679244" cy="35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Champignons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mpign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294466"/>
            <a:ext cx="3992033" cy="39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Gemalen</a:t>
            </a:r>
            <a:r>
              <a:rPr lang="en-US" dirty="0" smtClean="0"/>
              <a:t> </a:t>
            </a:r>
            <a:r>
              <a:rPr lang="en-US" dirty="0" err="1" smtClean="0"/>
              <a:t>kaas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088660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78734"/>
            <a:ext cx="3877734" cy="41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Tomaten</a:t>
            </a:r>
            <a:r>
              <a:rPr lang="en-US" dirty="0" smtClean="0"/>
              <a:t> in </a:t>
            </a:r>
            <a:r>
              <a:rPr lang="en-US" dirty="0" err="1" smtClean="0"/>
              <a:t>blik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2257214"/>
            <a:ext cx="2950633" cy="41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Paprika: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42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8" y="2238022"/>
            <a:ext cx="6587067" cy="43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Peper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eper en z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67" y="2197631"/>
            <a:ext cx="3928532" cy="39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Ciabatta</a:t>
            </a:r>
            <a:r>
              <a:rPr lang="en-US" dirty="0" smtClean="0"/>
              <a:t> brood: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iabatta_39-500x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362201"/>
            <a:ext cx="4106332" cy="41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1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174</Words>
  <Application>Microsoft Office PowerPoint</Application>
  <PresentationFormat>Diavoorstelling (4:3)</PresentationFormat>
  <Paragraphs>51</Paragraphs>
  <Slides>29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 Theme</vt:lpstr>
      <vt:lpstr>Pizza:</vt:lpstr>
      <vt:lpstr>Stap 1: de materialen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Stap 2:</vt:lpstr>
      <vt:lpstr>Stap 3</vt:lpstr>
      <vt:lpstr>Stap 4:</vt:lpstr>
      <vt:lpstr>Stap 5:</vt:lpstr>
      <vt:lpstr>Stap 6:</vt:lpstr>
      <vt:lpstr>Stap 7:</vt:lpstr>
      <vt:lpstr>Stap 8:</vt:lpstr>
      <vt:lpstr>Stap 9:</vt:lpstr>
      <vt:lpstr>Stap 10:</vt:lpstr>
      <vt:lpstr>Stap 11:</vt:lpstr>
      <vt:lpstr>Stap 12:</vt:lpstr>
      <vt:lpstr>Stap 13:</vt:lpstr>
      <vt:lpstr>Stap 14:</vt:lpstr>
      <vt:lpstr>Stap 15:</vt:lpstr>
      <vt:lpstr>Stap 16:</vt:lpstr>
      <vt:lpstr>Stap 17:</vt:lpstr>
      <vt:lpstr>Stap 18:</vt:lpstr>
      <vt:lpstr>Stap 19:</vt:lpstr>
      <vt:lpstr>Stap 20</vt:lpstr>
      <vt:lpstr>Smakelijk eten</vt:lpstr>
    </vt:vector>
  </TitlesOfParts>
  <Company>Iris-Corporations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Tomatensoep:</dc:title>
  <dc:creator>iris colson</dc:creator>
  <cp:lastModifiedBy>Stefanie</cp:lastModifiedBy>
  <cp:revision>36</cp:revision>
  <dcterms:created xsi:type="dcterms:W3CDTF">2012-12-12T16:00:23Z</dcterms:created>
  <dcterms:modified xsi:type="dcterms:W3CDTF">2013-01-23T14:42:34Z</dcterms:modified>
</cp:coreProperties>
</file>