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34CF-D230-464D-93C2-73E38939DAFB}" type="datetimeFigureOut">
              <a:rPr lang="nl-BE" smtClean="0"/>
              <a:t>23/01/2013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054F-B0E4-4E81-92F5-E776B2EC69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215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34CF-D230-464D-93C2-73E38939DAFB}" type="datetimeFigureOut">
              <a:rPr lang="nl-BE" smtClean="0"/>
              <a:t>23/01/2013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054F-B0E4-4E81-92F5-E776B2EC69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441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34CF-D230-464D-93C2-73E38939DAFB}" type="datetimeFigureOut">
              <a:rPr lang="nl-BE" smtClean="0"/>
              <a:t>23/01/2013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054F-B0E4-4E81-92F5-E776B2EC69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141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34CF-D230-464D-93C2-73E38939DAFB}" type="datetimeFigureOut">
              <a:rPr lang="nl-BE" smtClean="0"/>
              <a:t>23/01/2013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054F-B0E4-4E81-92F5-E776B2EC69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490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34CF-D230-464D-93C2-73E38939DAFB}" type="datetimeFigureOut">
              <a:rPr lang="nl-BE" smtClean="0"/>
              <a:t>23/01/2013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054F-B0E4-4E81-92F5-E776B2EC69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5594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34CF-D230-464D-93C2-73E38939DAFB}" type="datetimeFigureOut">
              <a:rPr lang="nl-BE" smtClean="0"/>
              <a:t>23/01/2013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054F-B0E4-4E81-92F5-E776B2EC69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558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34CF-D230-464D-93C2-73E38939DAFB}" type="datetimeFigureOut">
              <a:rPr lang="nl-BE" smtClean="0"/>
              <a:t>23/01/2013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054F-B0E4-4E81-92F5-E776B2EC69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222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34CF-D230-464D-93C2-73E38939DAFB}" type="datetimeFigureOut">
              <a:rPr lang="nl-BE" smtClean="0"/>
              <a:t>23/01/2013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054F-B0E4-4E81-92F5-E776B2EC69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7676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34CF-D230-464D-93C2-73E38939DAFB}" type="datetimeFigureOut">
              <a:rPr lang="nl-BE" smtClean="0"/>
              <a:t>23/01/2013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054F-B0E4-4E81-92F5-E776B2EC69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713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34CF-D230-464D-93C2-73E38939DAFB}" type="datetimeFigureOut">
              <a:rPr lang="nl-BE" smtClean="0"/>
              <a:t>23/01/2013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054F-B0E4-4E81-92F5-E776B2EC69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406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34CF-D230-464D-93C2-73E38939DAFB}" type="datetimeFigureOut">
              <a:rPr lang="nl-BE" smtClean="0"/>
              <a:t>23/01/2013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054F-B0E4-4E81-92F5-E776B2EC69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988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C34CF-D230-464D-93C2-73E38939DAFB}" type="datetimeFigureOut">
              <a:rPr lang="nl-BE" smtClean="0"/>
              <a:t>23/01/2013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054F-B0E4-4E81-92F5-E776B2EC69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404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2382" y="908720"/>
            <a:ext cx="7772400" cy="1470025"/>
          </a:xfrm>
        </p:spPr>
        <p:txBody>
          <a:bodyPr/>
          <a:lstStyle/>
          <a:p>
            <a:r>
              <a:rPr lang="nl-BE" dirty="0" smtClean="0"/>
              <a:t>Koude vanillepudding</a:t>
            </a: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55990"/>
            <a:ext cx="3865612" cy="329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867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hebben we nodig?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2 pakjes vanillepudding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 smtClean="0"/>
              <a:t>1 liter melk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729060" cy="92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29000"/>
            <a:ext cx="1615690" cy="186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437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Doe de melk in de kom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Doe de inhoud van het pakje pudding bij de melk en klop alles onder elkaar</a:t>
            </a:r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952054" cy="109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1301130" cy="130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0983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95091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04864"/>
            <a:ext cx="12985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305" y="2442551"/>
            <a:ext cx="1007393" cy="85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00" y="4509120"/>
            <a:ext cx="12985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861" y="4698032"/>
            <a:ext cx="73183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370" y="4545632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946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Doe de pudding in de kommetjes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Zet in de koelkast</a:t>
            </a:r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137" y="2276872"/>
            <a:ext cx="1956048" cy="146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1373138" cy="137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161" y="687760"/>
            <a:ext cx="1418572" cy="101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245" y="4437112"/>
            <a:ext cx="1949202" cy="194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66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 dirty="0" smtClean="0"/>
              <a:t>SMAKELIJK</a:t>
            </a:r>
            <a:endParaRPr lang="nl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497" y="2852936"/>
            <a:ext cx="30480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0912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45</Words>
  <Application>Microsoft Office PowerPoint</Application>
  <PresentationFormat>Diavoorstelling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Kantoorthema</vt:lpstr>
      <vt:lpstr>Koude vanillepudding</vt:lpstr>
      <vt:lpstr>Wat hebben we nodig?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Koude vanillepudding</dc:title>
  <dc:creator>Stefanie</dc:creator>
  <cp:lastModifiedBy>Stefanie</cp:lastModifiedBy>
  <cp:revision>2</cp:revision>
  <dcterms:created xsi:type="dcterms:W3CDTF">2013-01-23T14:44:47Z</dcterms:created>
  <dcterms:modified xsi:type="dcterms:W3CDTF">2013-01-23T15:04:19Z</dcterms:modified>
</cp:coreProperties>
</file>