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727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22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0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0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171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4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770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5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2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731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96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EE93-9031-4DBD-9592-3F970C4FEED6}" type="datetimeFigureOut">
              <a:rPr lang="nl-BE" smtClean="0"/>
              <a:t>23/01/2013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C103-C106-431D-8A8D-1259EF4455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3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nl-BE" dirty="0" smtClean="0"/>
              <a:t>Wortelpuree met vissticks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852936"/>
            <a:ext cx="223224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Doe de puree op de borden en neem enkele vissticks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04663"/>
            <a:ext cx="127735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9048">
            <a:off x="4622020" y="285161"/>
            <a:ext cx="1284734" cy="12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46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38945"/>
            <a:ext cx="1274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464357"/>
            <a:ext cx="9699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94333"/>
            <a:ext cx="1665310" cy="10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3961"/>
            <a:ext cx="4962398" cy="330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1 grote ui</a:t>
            </a:r>
          </a:p>
          <a:p>
            <a:endParaRPr lang="nl-BE" dirty="0" smtClean="0"/>
          </a:p>
          <a:p>
            <a:r>
              <a:rPr lang="nl-BE" dirty="0" smtClean="0"/>
              <a:t>1 kg wortelen</a:t>
            </a:r>
          </a:p>
          <a:p>
            <a:endParaRPr lang="nl-BE" dirty="0" smtClean="0"/>
          </a:p>
          <a:p>
            <a:r>
              <a:rPr lang="nl-BE" dirty="0" smtClean="0"/>
              <a:t>1 zak aardappelen</a:t>
            </a:r>
          </a:p>
          <a:p>
            <a:endParaRPr lang="nl-BE" dirty="0" smtClean="0"/>
          </a:p>
          <a:p>
            <a:r>
              <a:rPr lang="nl-BE" dirty="0" smtClean="0"/>
              <a:t>2 eieren</a:t>
            </a:r>
          </a:p>
          <a:p>
            <a:endParaRPr lang="nl-BE" dirty="0" smtClean="0"/>
          </a:p>
          <a:p>
            <a:r>
              <a:rPr lang="nl-BE" dirty="0" smtClean="0"/>
              <a:t>Beetje melk</a:t>
            </a:r>
          </a:p>
          <a:p>
            <a:endParaRPr lang="nl-BE" dirty="0"/>
          </a:p>
          <a:p>
            <a:r>
              <a:rPr lang="nl-BE" dirty="0" smtClean="0"/>
              <a:t>Vissticks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32" y="1052736"/>
            <a:ext cx="6575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69" y="2528195"/>
            <a:ext cx="1639068" cy="133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33" y="3470670"/>
            <a:ext cx="831781" cy="78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7" y="1807987"/>
            <a:ext cx="128802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57" y="5085184"/>
            <a:ext cx="1258654" cy="125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60" y="4149080"/>
            <a:ext cx="995146" cy="1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wortelen en snijd ze in stukjes</a:t>
            </a:r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63" y="548680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1760" y="465594"/>
            <a:ext cx="1013098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5123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81" y="3284984"/>
            <a:ext cx="2855621" cy="21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69" y="3337964"/>
            <a:ext cx="2784980" cy="208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1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aardappelen en snijd ze in stukjes</a:t>
            </a:r>
          </a:p>
          <a:p>
            <a:endParaRPr lang="nl-B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179190" cy="96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73" y="949748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19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 en snijd ze in stukjes</a:t>
            </a:r>
          </a:p>
          <a:p>
            <a:endParaRPr lang="nl-B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44" y="908719"/>
            <a:ext cx="526878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35936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8976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71" y="597994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6" y="708573"/>
            <a:ext cx="1102397" cy="84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24" y="812104"/>
            <a:ext cx="524301" cy="57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8976"/>
            <a:ext cx="999973" cy="8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598898"/>
            <a:ext cx="1088104" cy="79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0179" y="1844824"/>
            <a:ext cx="788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/>
              <a:t>Doe de aardappelen, de wortelen en de ui in de pot, doe er water en zout bij en zet op het fornuis</a:t>
            </a:r>
            <a:endParaRPr lang="nl-BE" sz="3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874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15" y="3645453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72" y="3526389"/>
            <a:ext cx="10001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88" y="3564104"/>
            <a:ext cx="10906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76" y="4535247"/>
            <a:ext cx="978156" cy="9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34" y="4678117"/>
            <a:ext cx="813015" cy="6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28" y="5589240"/>
            <a:ext cx="11271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9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Leg de vissticks op de bakplaat en bak ze 10 minuten in de oven tot ze goudbruin zijn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974031" cy="9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0" y="548680"/>
            <a:ext cx="662158" cy="110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63060"/>
            <a:ext cx="1233891" cy="74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02" y="2512363"/>
            <a:ext cx="9699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93" y="2962420"/>
            <a:ext cx="1238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bogen verbindingslijn 4"/>
          <p:cNvCxnSpPr/>
          <p:nvPr/>
        </p:nvCxnSpPr>
        <p:spPr>
          <a:xfrm>
            <a:off x="1953038" y="2962420"/>
            <a:ext cx="890770" cy="487362"/>
          </a:xfrm>
          <a:prstGeom prst="bentConnector3">
            <a:avLst>
              <a:gd name="adj1" fmla="val 608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27" y="3865219"/>
            <a:ext cx="671758" cy="11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2398423" y="4066750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het water van de aardappelen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Stamp de aardappelen en de wortelen fijn en kruid bij met peper en zout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224136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7845"/>
            <a:ext cx="1397426" cy="9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5" y="49098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794893"/>
            <a:ext cx="902593" cy="90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79" y="5241205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16" y="5075311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98" y="622318"/>
            <a:ext cx="1101652" cy="110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97" y="231717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19" y="2060848"/>
            <a:ext cx="8229600" cy="4525963"/>
          </a:xfrm>
        </p:spPr>
        <p:txBody>
          <a:bodyPr/>
          <a:lstStyle/>
          <a:p>
            <a:r>
              <a:rPr lang="nl-BE" dirty="0" smtClean="0"/>
              <a:t>Doe de eieren en wat melk onder de puree en meng alles goed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5007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35619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32" y="357960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69" y="3792326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44" y="3646276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31" y="5388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19" y="3863199"/>
            <a:ext cx="14017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2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134</Words>
  <Application>Microsoft Office PowerPoint</Application>
  <PresentationFormat>Diavoorstelling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Wortelpuree met vissticks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Wortelpuree met vissticks</dc:title>
  <dc:creator>Stefanie</dc:creator>
  <cp:lastModifiedBy>Stefanie</cp:lastModifiedBy>
  <cp:revision>7</cp:revision>
  <dcterms:created xsi:type="dcterms:W3CDTF">2013-01-23T15:04:35Z</dcterms:created>
  <dcterms:modified xsi:type="dcterms:W3CDTF">2013-01-23T16:01:57Z</dcterms:modified>
</cp:coreProperties>
</file>